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21"/>
  </p:notesMasterIdLst>
  <p:sldIdLst>
    <p:sldId id="305" r:id="rId2"/>
    <p:sldId id="258" r:id="rId3"/>
    <p:sldId id="317" r:id="rId4"/>
    <p:sldId id="307" r:id="rId5"/>
    <p:sldId id="318" r:id="rId6"/>
    <p:sldId id="316" r:id="rId7"/>
    <p:sldId id="310" r:id="rId8"/>
    <p:sldId id="311" r:id="rId9"/>
    <p:sldId id="319" r:id="rId10"/>
    <p:sldId id="320" r:id="rId11"/>
    <p:sldId id="321" r:id="rId12"/>
    <p:sldId id="312" r:id="rId13"/>
    <p:sldId id="314" r:id="rId14"/>
    <p:sldId id="327" r:id="rId15"/>
    <p:sldId id="324" r:id="rId16"/>
    <p:sldId id="326" r:id="rId17"/>
    <p:sldId id="325" r:id="rId18"/>
    <p:sldId id="322" r:id="rId19"/>
    <p:sldId id="323" r:id="rId20"/>
  </p:sldIdLst>
  <p:sldSz cx="9144000" cy="5143500" type="screen16x9"/>
  <p:notesSz cx="6858000" cy="9144000"/>
  <p:embeddedFontLst>
    <p:embeddedFont>
      <p:font typeface="Bebas Neue" panose="020B0606020202050201" pitchFamily="34" charset="0"/>
      <p:regular r:id="rId22"/>
    </p:embeddedFont>
    <p:embeddedFont>
      <p:font typeface="DM Sans" pitchFamily="2" charset="0"/>
      <p:regular r:id="rId23"/>
      <p:bold r:id="rId24"/>
      <p:italic r:id="rId25"/>
      <p:boldItalic r:id="rId26"/>
    </p:embeddedFont>
    <p:embeddedFont>
      <p:font typeface="Montserrat Medium" panose="00000600000000000000" pitchFamily="2" charset="0"/>
      <p:regular r:id="rId27"/>
      <p:bold r:id="rId28"/>
      <p:italic r:id="rId29"/>
      <p:boldItalic r:id="rId30"/>
    </p:embeddedFont>
    <p:embeddedFont>
      <p:font typeface="Montserrat SemiBold" panose="00000700000000000000" pitchFamily="2" charset="0"/>
      <p:regular r:id="rId31"/>
      <p:bold r:id="rId32"/>
      <p:italic r:id="rId33"/>
      <p:boldItalic r:id="rId34"/>
    </p:embeddedFont>
    <p:embeddedFont>
      <p:font typeface="Open Sans" panose="020B0606030504020204" pitchFamily="34" charset="0"/>
      <p:regular r:id="rId35"/>
      <p:bold r:id="rId36"/>
      <p:italic r:id="rId37"/>
      <p:boldItalic r:id="rId38"/>
    </p:embeddedFont>
    <p:embeddedFont>
      <p:font typeface="Oswald" panose="00000500000000000000" pitchFamily="2" charset="0"/>
      <p:regular r:id="rId39"/>
      <p:bold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6E6E6"/>
    <a:srgbClr val="55C7A6"/>
    <a:srgbClr val="2F8D72"/>
    <a:srgbClr val="444444"/>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F8B2038-240C-41A1-87D7-169A1E9E87E7}">
  <a:tblStyle styleId="{7F8B2038-240C-41A1-87D7-169A1E9E87E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1" autoAdjust="0"/>
    <p:restoredTop sz="94674" autoAdjust="0"/>
  </p:normalViewPr>
  <p:slideViewPr>
    <p:cSldViewPr snapToGrid="0">
      <p:cViewPr varScale="1">
        <p:scale>
          <a:sx n="142" d="100"/>
          <a:sy n="142" d="100"/>
        </p:scale>
        <p:origin x="798" y="114"/>
      </p:cViewPr>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00315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74588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31370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0958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 name="Google Shape;29;p5"/>
          <p:cNvSpPr txBox="1">
            <a:spLocks noGrp="1"/>
          </p:cNvSpPr>
          <p:nvPr>
            <p:ph type="subTitle" idx="1"/>
          </p:nvPr>
        </p:nvSpPr>
        <p:spPr>
          <a:xfrm>
            <a:off x="4679346" y="1762357"/>
            <a:ext cx="3627000" cy="2538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sz="1400" b="0"/>
            </a:lvl1pPr>
            <a:lvl2pPr lvl="1" algn="ctr" rtl="0">
              <a:lnSpc>
                <a:spcPct val="100000"/>
              </a:lnSpc>
              <a:spcBef>
                <a:spcPts val="0"/>
              </a:spcBef>
              <a:spcAft>
                <a:spcPts val="0"/>
              </a:spcAft>
              <a:buSzPts val="2800"/>
              <a:buChar char="○"/>
              <a:defRPr sz="2800"/>
            </a:lvl2pPr>
            <a:lvl3pPr lvl="2" algn="ctr" rtl="0">
              <a:lnSpc>
                <a:spcPct val="100000"/>
              </a:lnSpc>
              <a:spcBef>
                <a:spcPts val="0"/>
              </a:spcBef>
              <a:spcAft>
                <a:spcPts val="0"/>
              </a:spcAft>
              <a:buSzPts val="2800"/>
              <a:buChar char="■"/>
              <a:defRPr sz="2800"/>
            </a:lvl3pPr>
            <a:lvl4pPr lvl="3" algn="ctr" rtl="0">
              <a:lnSpc>
                <a:spcPct val="100000"/>
              </a:lnSpc>
              <a:spcBef>
                <a:spcPts val="0"/>
              </a:spcBef>
              <a:spcAft>
                <a:spcPts val="0"/>
              </a:spcAft>
              <a:buSzPts val="2800"/>
              <a:buChar char="●"/>
              <a:defRPr sz="2800"/>
            </a:lvl4pPr>
            <a:lvl5pPr lvl="4" algn="ctr" rtl="0">
              <a:lnSpc>
                <a:spcPct val="100000"/>
              </a:lnSpc>
              <a:spcBef>
                <a:spcPts val="0"/>
              </a:spcBef>
              <a:spcAft>
                <a:spcPts val="0"/>
              </a:spcAft>
              <a:buSzPts val="2800"/>
              <a:buChar char="○"/>
              <a:defRPr sz="2800"/>
            </a:lvl5pPr>
            <a:lvl6pPr lvl="5" algn="ctr" rtl="0">
              <a:lnSpc>
                <a:spcPct val="100000"/>
              </a:lnSpc>
              <a:spcBef>
                <a:spcPts val="0"/>
              </a:spcBef>
              <a:spcAft>
                <a:spcPts val="0"/>
              </a:spcAft>
              <a:buSzPts val="2800"/>
              <a:buChar char="■"/>
              <a:defRPr sz="2800"/>
            </a:lvl6pPr>
            <a:lvl7pPr lvl="6" algn="ctr" rtl="0">
              <a:lnSpc>
                <a:spcPct val="100000"/>
              </a:lnSpc>
              <a:spcBef>
                <a:spcPts val="0"/>
              </a:spcBef>
              <a:spcAft>
                <a:spcPts val="0"/>
              </a:spcAft>
              <a:buSzPts val="2800"/>
              <a:buChar char="●"/>
              <a:defRPr sz="2800"/>
            </a:lvl7pPr>
            <a:lvl8pPr lvl="7" algn="ctr" rtl="0">
              <a:lnSpc>
                <a:spcPct val="100000"/>
              </a:lnSpc>
              <a:spcBef>
                <a:spcPts val="0"/>
              </a:spcBef>
              <a:spcAft>
                <a:spcPts val="0"/>
              </a:spcAft>
              <a:buSzPts val="2800"/>
              <a:buChar char="○"/>
              <a:defRPr sz="2800"/>
            </a:lvl8pPr>
            <a:lvl9pPr lvl="8" algn="ctr" rtl="0">
              <a:lnSpc>
                <a:spcPct val="100000"/>
              </a:lnSpc>
              <a:spcBef>
                <a:spcPts val="0"/>
              </a:spcBef>
              <a:spcAft>
                <a:spcPts val="0"/>
              </a:spcAft>
              <a:buSzPts val="2800"/>
              <a:buChar char="■"/>
              <a:defRPr sz="2800"/>
            </a:lvl9pPr>
          </a:lstStyle>
          <a:p>
            <a:endParaRPr/>
          </a:p>
        </p:txBody>
      </p:sp>
      <p:sp>
        <p:nvSpPr>
          <p:cNvPr id="30" name="Google Shape;30;p5"/>
          <p:cNvSpPr txBox="1">
            <a:spLocks noGrp="1"/>
          </p:cNvSpPr>
          <p:nvPr>
            <p:ph type="subTitle" idx="2"/>
          </p:nvPr>
        </p:nvSpPr>
        <p:spPr>
          <a:xfrm>
            <a:off x="837654" y="1762357"/>
            <a:ext cx="3627000" cy="2538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sz="1400" b="0"/>
            </a:lvl1pPr>
            <a:lvl2pPr lvl="1" algn="ctr" rtl="0">
              <a:lnSpc>
                <a:spcPct val="100000"/>
              </a:lnSpc>
              <a:spcBef>
                <a:spcPts val="1600"/>
              </a:spcBef>
              <a:spcAft>
                <a:spcPts val="0"/>
              </a:spcAft>
              <a:buSzPts val="1400"/>
              <a:buChar char="○"/>
              <a:defRPr sz="2800"/>
            </a:lvl2pPr>
            <a:lvl3pPr lvl="2" algn="ctr" rtl="0">
              <a:lnSpc>
                <a:spcPct val="100000"/>
              </a:lnSpc>
              <a:spcBef>
                <a:spcPts val="0"/>
              </a:spcBef>
              <a:spcAft>
                <a:spcPts val="0"/>
              </a:spcAft>
              <a:buSzPts val="1400"/>
              <a:buChar char="■"/>
              <a:defRPr sz="2800"/>
            </a:lvl3pPr>
            <a:lvl4pPr lvl="3" algn="ctr" rtl="0">
              <a:lnSpc>
                <a:spcPct val="100000"/>
              </a:lnSpc>
              <a:spcBef>
                <a:spcPts val="0"/>
              </a:spcBef>
              <a:spcAft>
                <a:spcPts val="0"/>
              </a:spcAft>
              <a:buSzPts val="1400"/>
              <a:buChar char="●"/>
              <a:defRPr sz="2800"/>
            </a:lvl4pPr>
            <a:lvl5pPr lvl="4" algn="ctr" rtl="0">
              <a:lnSpc>
                <a:spcPct val="100000"/>
              </a:lnSpc>
              <a:spcBef>
                <a:spcPts val="0"/>
              </a:spcBef>
              <a:spcAft>
                <a:spcPts val="0"/>
              </a:spcAft>
              <a:buSzPts val="1400"/>
              <a:buChar char="○"/>
              <a:defRPr sz="2800"/>
            </a:lvl5pPr>
            <a:lvl6pPr lvl="5" algn="ctr" rtl="0">
              <a:lnSpc>
                <a:spcPct val="100000"/>
              </a:lnSpc>
              <a:spcBef>
                <a:spcPts val="0"/>
              </a:spcBef>
              <a:spcAft>
                <a:spcPts val="0"/>
              </a:spcAft>
              <a:buSzPts val="1400"/>
              <a:buChar char="■"/>
              <a:defRPr sz="2800"/>
            </a:lvl6pPr>
            <a:lvl7pPr lvl="6" algn="ctr" rtl="0">
              <a:lnSpc>
                <a:spcPct val="100000"/>
              </a:lnSpc>
              <a:spcBef>
                <a:spcPts val="0"/>
              </a:spcBef>
              <a:spcAft>
                <a:spcPts val="0"/>
              </a:spcAft>
              <a:buSzPts val="1400"/>
              <a:buChar char="●"/>
              <a:defRPr sz="2800"/>
            </a:lvl7pPr>
            <a:lvl8pPr lvl="7" algn="ctr" rtl="0">
              <a:lnSpc>
                <a:spcPct val="100000"/>
              </a:lnSpc>
              <a:spcBef>
                <a:spcPts val="0"/>
              </a:spcBef>
              <a:spcAft>
                <a:spcPts val="0"/>
              </a:spcAft>
              <a:buSzPts val="1400"/>
              <a:buChar char="○"/>
              <a:defRPr sz="2800"/>
            </a:lvl8pPr>
            <a:lvl9pPr lvl="8" algn="ctr" rtl="0">
              <a:lnSpc>
                <a:spcPct val="100000"/>
              </a:lnSpc>
              <a:spcBef>
                <a:spcPts val="0"/>
              </a:spcBef>
              <a:spcAft>
                <a:spcPts val="0"/>
              </a:spcAft>
              <a:buSzPts val="1400"/>
              <a:buChar char="■"/>
              <a:defRPr sz="2800"/>
            </a:lvl9pPr>
          </a:lstStyle>
          <a:p>
            <a:endParaRPr/>
          </a:p>
        </p:txBody>
      </p:sp>
      <p:sp>
        <p:nvSpPr>
          <p:cNvPr id="31" name="Google Shape;31;p5"/>
          <p:cNvSpPr txBox="1">
            <a:spLocks noGrp="1"/>
          </p:cNvSpPr>
          <p:nvPr>
            <p:ph type="subTitle" idx="3"/>
          </p:nvPr>
        </p:nvSpPr>
        <p:spPr>
          <a:xfrm>
            <a:off x="837654" y="1510850"/>
            <a:ext cx="3627000" cy="361500"/>
          </a:xfrm>
          <a:prstGeom prst="rect">
            <a:avLst/>
          </a:prstGeom>
        </p:spPr>
        <p:txBody>
          <a:bodyPr spcFirstLastPara="1" wrap="square" lIns="91425" tIns="91425" rIns="91425" bIns="91425" anchor="b" anchorCtr="0">
            <a:noAutofit/>
          </a:bodyPr>
          <a:lstStyle>
            <a:lvl1pPr lvl="0">
              <a:spcBef>
                <a:spcPts val="0"/>
              </a:spcBef>
              <a:spcAft>
                <a:spcPts val="0"/>
              </a:spcAft>
              <a:buSzPts val="2400"/>
              <a:buFont typeface="Bebas Neue"/>
              <a:buNone/>
              <a:defRPr sz="2000">
                <a:latin typeface="Montserrat SemiBold"/>
                <a:ea typeface="Montserrat SemiBold"/>
                <a:cs typeface="Montserrat SemiBold"/>
                <a:sym typeface="Montserrat SemiBold"/>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32" name="Google Shape;32;p5"/>
          <p:cNvSpPr txBox="1">
            <a:spLocks noGrp="1"/>
          </p:cNvSpPr>
          <p:nvPr>
            <p:ph type="subTitle" idx="4"/>
          </p:nvPr>
        </p:nvSpPr>
        <p:spPr>
          <a:xfrm>
            <a:off x="4679340" y="1510850"/>
            <a:ext cx="3627000" cy="361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latin typeface="Montserrat SemiBold"/>
                <a:ea typeface="Montserrat SemiBold"/>
                <a:cs typeface="Montserrat SemiBold"/>
                <a:sym typeface="Montserrat SemiBo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33" name="Google Shape;33;p5"/>
          <p:cNvGrpSpPr/>
          <p:nvPr/>
        </p:nvGrpSpPr>
        <p:grpSpPr>
          <a:xfrm>
            <a:off x="-860800" y="-845900"/>
            <a:ext cx="10853033" cy="6837917"/>
            <a:chOff x="-860800" y="-845900"/>
            <a:chExt cx="10853033" cy="6837917"/>
          </a:xfrm>
        </p:grpSpPr>
        <p:sp>
          <p:nvSpPr>
            <p:cNvPr id="34" name="Google Shape;34;p5"/>
            <p:cNvSpPr/>
            <p:nvPr/>
          </p:nvSpPr>
          <p:spPr>
            <a:xfrm rot="5400000" flipH="1">
              <a:off x="8297833" y="4297617"/>
              <a:ext cx="1694400" cy="1694400"/>
            </a:xfrm>
            <a:prstGeom prst="pie">
              <a:avLst>
                <a:gd name="adj1" fmla="val 0"/>
                <a:gd name="adj2" fmla="val 544470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860800" y="-845900"/>
              <a:ext cx="1694400" cy="1694400"/>
            </a:xfrm>
            <a:prstGeom prst="pie">
              <a:avLst>
                <a:gd name="adj1" fmla="val 0"/>
                <a:gd name="adj2" fmla="val 544470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5"/>
          <p:cNvGrpSpPr/>
          <p:nvPr/>
        </p:nvGrpSpPr>
        <p:grpSpPr>
          <a:xfrm rot="1326206">
            <a:off x="18067" y="4186508"/>
            <a:ext cx="876569" cy="1153303"/>
            <a:chOff x="6600675" y="1508650"/>
            <a:chExt cx="794975" cy="1045950"/>
          </a:xfrm>
        </p:grpSpPr>
        <p:sp>
          <p:nvSpPr>
            <p:cNvPr id="37" name="Google Shape;37;p5"/>
            <p:cNvSpPr/>
            <p:nvPr/>
          </p:nvSpPr>
          <p:spPr>
            <a:xfrm>
              <a:off x="6600675" y="1508650"/>
              <a:ext cx="480675" cy="805000"/>
            </a:xfrm>
            <a:custGeom>
              <a:avLst/>
              <a:gdLst/>
              <a:ahLst/>
              <a:cxnLst/>
              <a:rect l="l" t="t" r="r" b="b"/>
              <a:pathLst>
                <a:path w="19227" h="32200" extrusionOk="0">
                  <a:moveTo>
                    <a:pt x="10034" y="0"/>
                  </a:moveTo>
                  <a:cubicBezTo>
                    <a:pt x="10034" y="0"/>
                    <a:pt x="1" y="9151"/>
                    <a:pt x="1" y="20437"/>
                  </a:cubicBezTo>
                  <a:cubicBezTo>
                    <a:pt x="1" y="24818"/>
                    <a:pt x="1511" y="28873"/>
                    <a:pt x="3361" y="32199"/>
                  </a:cubicBezTo>
                  <a:cubicBezTo>
                    <a:pt x="4341" y="28212"/>
                    <a:pt x="6180" y="23725"/>
                    <a:pt x="9628" y="20280"/>
                  </a:cubicBezTo>
                  <a:cubicBezTo>
                    <a:pt x="12419" y="17489"/>
                    <a:pt x="15889" y="15753"/>
                    <a:pt x="19226" y="14672"/>
                  </a:cubicBezTo>
                  <a:cubicBezTo>
                    <a:pt x="16818" y="6193"/>
                    <a:pt x="10034" y="0"/>
                    <a:pt x="100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p:nvPr/>
          </p:nvSpPr>
          <p:spPr>
            <a:xfrm>
              <a:off x="6652400" y="1831425"/>
              <a:ext cx="743250" cy="723175"/>
            </a:xfrm>
            <a:custGeom>
              <a:avLst/>
              <a:gdLst/>
              <a:ahLst/>
              <a:cxnLst/>
              <a:rect l="l" t="t" r="r" b="b"/>
              <a:pathLst>
                <a:path w="29730" h="28927" extrusionOk="0">
                  <a:moveTo>
                    <a:pt x="28414" y="0"/>
                  </a:moveTo>
                  <a:cubicBezTo>
                    <a:pt x="26709" y="0"/>
                    <a:pt x="22081" y="165"/>
                    <a:pt x="17157" y="1761"/>
                  </a:cubicBezTo>
                  <a:cubicBezTo>
                    <a:pt x="17677" y="3590"/>
                    <a:pt x="17998" y="5525"/>
                    <a:pt x="17998" y="7526"/>
                  </a:cubicBezTo>
                  <a:cubicBezTo>
                    <a:pt x="17998" y="18815"/>
                    <a:pt x="7965" y="27966"/>
                    <a:pt x="7965" y="27966"/>
                  </a:cubicBezTo>
                  <a:cubicBezTo>
                    <a:pt x="7965" y="27966"/>
                    <a:pt x="4209" y="24534"/>
                    <a:pt x="1292" y="19288"/>
                  </a:cubicBezTo>
                  <a:cubicBezTo>
                    <a:pt x="0" y="24534"/>
                    <a:pt x="201" y="28915"/>
                    <a:pt x="201" y="28915"/>
                  </a:cubicBezTo>
                  <a:cubicBezTo>
                    <a:pt x="201" y="28915"/>
                    <a:pt x="450" y="28927"/>
                    <a:pt x="900" y="28927"/>
                  </a:cubicBezTo>
                  <a:cubicBezTo>
                    <a:pt x="3772" y="28927"/>
                    <a:pt x="14847" y="28459"/>
                    <a:pt x="21747" y="21557"/>
                  </a:cubicBezTo>
                  <a:cubicBezTo>
                    <a:pt x="29730" y="13577"/>
                    <a:pt x="29104" y="12"/>
                    <a:pt x="29104" y="12"/>
                  </a:cubicBezTo>
                  <a:cubicBezTo>
                    <a:pt x="29104" y="12"/>
                    <a:pt x="28859" y="0"/>
                    <a:pt x="284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a:off x="6684675" y="1875450"/>
              <a:ext cx="417700" cy="655125"/>
            </a:xfrm>
            <a:custGeom>
              <a:avLst/>
              <a:gdLst/>
              <a:ahLst/>
              <a:cxnLst/>
              <a:rect l="l" t="t" r="r" b="b"/>
              <a:pathLst>
                <a:path w="16708" h="26205" extrusionOk="0">
                  <a:moveTo>
                    <a:pt x="15866" y="0"/>
                  </a:moveTo>
                  <a:cubicBezTo>
                    <a:pt x="12529" y="1081"/>
                    <a:pt x="9056" y="2817"/>
                    <a:pt x="6268" y="5608"/>
                  </a:cubicBezTo>
                  <a:cubicBezTo>
                    <a:pt x="2820" y="9056"/>
                    <a:pt x="981" y="13540"/>
                    <a:pt x="1" y="17527"/>
                  </a:cubicBezTo>
                  <a:cubicBezTo>
                    <a:pt x="2915" y="22773"/>
                    <a:pt x="6672" y="26205"/>
                    <a:pt x="6672" y="26205"/>
                  </a:cubicBezTo>
                  <a:lnTo>
                    <a:pt x="6674" y="26205"/>
                  </a:lnTo>
                  <a:cubicBezTo>
                    <a:pt x="6674" y="26205"/>
                    <a:pt x="16707" y="17054"/>
                    <a:pt x="16707" y="5765"/>
                  </a:cubicBezTo>
                  <a:cubicBezTo>
                    <a:pt x="16707" y="3764"/>
                    <a:pt x="16386" y="1829"/>
                    <a:pt x="15866" y="0"/>
                  </a:cubicBezTo>
                  <a:close/>
                </a:path>
              </a:pathLst>
            </a:custGeom>
            <a:solidFill>
              <a:srgbClr val="2F8D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2" name="Google Shape;42;p6"/>
          <p:cNvGrpSpPr/>
          <p:nvPr/>
        </p:nvGrpSpPr>
        <p:grpSpPr>
          <a:xfrm rot="-9000302">
            <a:off x="8431571" y="-290993"/>
            <a:ext cx="876514" cy="1153231"/>
            <a:chOff x="6600675" y="1508650"/>
            <a:chExt cx="794975" cy="1045950"/>
          </a:xfrm>
        </p:grpSpPr>
        <p:sp>
          <p:nvSpPr>
            <p:cNvPr id="43" name="Google Shape;43;p6"/>
            <p:cNvSpPr/>
            <p:nvPr/>
          </p:nvSpPr>
          <p:spPr>
            <a:xfrm>
              <a:off x="6600675" y="1508650"/>
              <a:ext cx="480675" cy="805000"/>
            </a:xfrm>
            <a:custGeom>
              <a:avLst/>
              <a:gdLst/>
              <a:ahLst/>
              <a:cxnLst/>
              <a:rect l="l" t="t" r="r" b="b"/>
              <a:pathLst>
                <a:path w="19227" h="32200" extrusionOk="0">
                  <a:moveTo>
                    <a:pt x="10034" y="0"/>
                  </a:moveTo>
                  <a:cubicBezTo>
                    <a:pt x="10034" y="0"/>
                    <a:pt x="1" y="9151"/>
                    <a:pt x="1" y="20437"/>
                  </a:cubicBezTo>
                  <a:cubicBezTo>
                    <a:pt x="1" y="24818"/>
                    <a:pt x="1511" y="28873"/>
                    <a:pt x="3361" y="32199"/>
                  </a:cubicBezTo>
                  <a:cubicBezTo>
                    <a:pt x="4341" y="28212"/>
                    <a:pt x="6180" y="23725"/>
                    <a:pt x="9628" y="20280"/>
                  </a:cubicBezTo>
                  <a:cubicBezTo>
                    <a:pt x="12419" y="17489"/>
                    <a:pt x="15889" y="15753"/>
                    <a:pt x="19226" y="14672"/>
                  </a:cubicBezTo>
                  <a:cubicBezTo>
                    <a:pt x="16818" y="6193"/>
                    <a:pt x="10034" y="0"/>
                    <a:pt x="100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a:off x="6652400" y="1831425"/>
              <a:ext cx="743250" cy="723175"/>
            </a:xfrm>
            <a:custGeom>
              <a:avLst/>
              <a:gdLst/>
              <a:ahLst/>
              <a:cxnLst/>
              <a:rect l="l" t="t" r="r" b="b"/>
              <a:pathLst>
                <a:path w="29730" h="28927" extrusionOk="0">
                  <a:moveTo>
                    <a:pt x="28414" y="0"/>
                  </a:moveTo>
                  <a:cubicBezTo>
                    <a:pt x="26709" y="0"/>
                    <a:pt x="22081" y="165"/>
                    <a:pt x="17157" y="1761"/>
                  </a:cubicBezTo>
                  <a:cubicBezTo>
                    <a:pt x="17677" y="3590"/>
                    <a:pt x="17998" y="5525"/>
                    <a:pt x="17998" y="7526"/>
                  </a:cubicBezTo>
                  <a:cubicBezTo>
                    <a:pt x="17998" y="18815"/>
                    <a:pt x="7965" y="27966"/>
                    <a:pt x="7965" y="27966"/>
                  </a:cubicBezTo>
                  <a:cubicBezTo>
                    <a:pt x="7965" y="27966"/>
                    <a:pt x="4209" y="24534"/>
                    <a:pt x="1292" y="19288"/>
                  </a:cubicBezTo>
                  <a:cubicBezTo>
                    <a:pt x="0" y="24534"/>
                    <a:pt x="201" y="28915"/>
                    <a:pt x="201" y="28915"/>
                  </a:cubicBezTo>
                  <a:cubicBezTo>
                    <a:pt x="201" y="28915"/>
                    <a:pt x="450" y="28927"/>
                    <a:pt x="900" y="28927"/>
                  </a:cubicBezTo>
                  <a:cubicBezTo>
                    <a:pt x="3772" y="28927"/>
                    <a:pt x="14847" y="28459"/>
                    <a:pt x="21747" y="21557"/>
                  </a:cubicBezTo>
                  <a:cubicBezTo>
                    <a:pt x="29730" y="13577"/>
                    <a:pt x="29104" y="12"/>
                    <a:pt x="29104" y="12"/>
                  </a:cubicBezTo>
                  <a:cubicBezTo>
                    <a:pt x="29104" y="12"/>
                    <a:pt x="28859" y="0"/>
                    <a:pt x="284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a:off x="6684675" y="1875450"/>
              <a:ext cx="417700" cy="655125"/>
            </a:xfrm>
            <a:custGeom>
              <a:avLst/>
              <a:gdLst/>
              <a:ahLst/>
              <a:cxnLst/>
              <a:rect l="l" t="t" r="r" b="b"/>
              <a:pathLst>
                <a:path w="16708" h="26205" extrusionOk="0">
                  <a:moveTo>
                    <a:pt x="15866" y="0"/>
                  </a:moveTo>
                  <a:cubicBezTo>
                    <a:pt x="12529" y="1081"/>
                    <a:pt x="9056" y="2817"/>
                    <a:pt x="6268" y="5608"/>
                  </a:cubicBezTo>
                  <a:cubicBezTo>
                    <a:pt x="2820" y="9056"/>
                    <a:pt x="981" y="13540"/>
                    <a:pt x="1" y="17527"/>
                  </a:cubicBezTo>
                  <a:cubicBezTo>
                    <a:pt x="2915" y="22773"/>
                    <a:pt x="6672" y="26205"/>
                    <a:pt x="6672" y="26205"/>
                  </a:cubicBezTo>
                  <a:lnTo>
                    <a:pt x="6674" y="26205"/>
                  </a:lnTo>
                  <a:cubicBezTo>
                    <a:pt x="6674" y="26205"/>
                    <a:pt x="16707" y="17054"/>
                    <a:pt x="16707" y="5765"/>
                  </a:cubicBezTo>
                  <a:cubicBezTo>
                    <a:pt x="16707" y="3764"/>
                    <a:pt x="16386" y="1829"/>
                    <a:pt x="15866" y="0"/>
                  </a:cubicBezTo>
                  <a:close/>
                </a:path>
              </a:pathLst>
            </a:custGeom>
            <a:solidFill>
              <a:srgbClr val="2F8D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6"/>
          <p:cNvSpPr/>
          <p:nvPr/>
        </p:nvSpPr>
        <p:spPr>
          <a:xfrm>
            <a:off x="-860800" y="-845900"/>
            <a:ext cx="1694400" cy="1694400"/>
          </a:xfrm>
          <a:prstGeom prst="pie">
            <a:avLst>
              <a:gd name="adj1" fmla="val 0"/>
              <a:gd name="adj2" fmla="val 544470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rot="5400000" flipH="1">
            <a:off x="8297833" y="4297617"/>
            <a:ext cx="1694400" cy="1694400"/>
          </a:xfrm>
          <a:prstGeom prst="pie">
            <a:avLst>
              <a:gd name="adj1" fmla="val 0"/>
              <a:gd name="adj2" fmla="val 544470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9"/>
        <p:cNvGrpSpPr/>
        <p:nvPr/>
      </p:nvGrpSpPr>
      <p:grpSpPr>
        <a:xfrm>
          <a:off x="0" y="0"/>
          <a:ext cx="0" cy="0"/>
          <a:chOff x="0" y="0"/>
          <a:chExt cx="0" cy="0"/>
        </a:xfrm>
      </p:grpSpPr>
      <p:sp>
        <p:nvSpPr>
          <p:cNvPr id="90" name="Google Shape;90;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1" name="Google Shape;91;p13"/>
          <p:cNvSpPr txBox="1">
            <a:spLocks noGrp="1"/>
          </p:cNvSpPr>
          <p:nvPr>
            <p:ph type="subTitle" idx="1"/>
          </p:nvPr>
        </p:nvSpPr>
        <p:spPr>
          <a:xfrm>
            <a:off x="713225" y="2255848"/>
            <a:ext cx="2449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2" name="Google Shape;92;p13"/>
          <p:cNvSpPr txBox="1">
            <a:spLocks noGrp="1"/>
          </p:cNvSpPr>
          <p:nvPr>
            <p:ph type="subTitle" idx="2"/>
          </p:nvPr>
        </p:nvSpPr>
        <p:spPr>
          <a:xfrm>
            <a:off x="713225" y="3878275"/>
            <a:ext cx="2449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3" name="Google Shape;93;p13"/>
          <p:cNvSpPr txBox="1">
            <a:spLocks noGrp="1"/>
          </p:cNvSpPr>
          <p:nvPr>
            <p:ph type="subTitle" idx="3"/>
          </p:nvPr>
        </p:nvSpPr>
        <p:spPr>
          <a:xfrm>
            <a:off x="3347100" y="3878275"/>
            <a:ext cx="2449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4" name="Google Shape;94;p13"/>
          <p:cNvSpPr txBox="1">
            <a:spLocks noGrp="1"/>
          </p:cNvSpPr>
          <p:nvPr>
            <p:ph type="subTitle" idx="4"/>
          </p:nvPr>
        </p:nvSpPr>
        <p:spPr>
          <a:xfrm>
            <a:off x="3347100" y="2255848"/>
            <a:ext cx="2449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5" name="Google Shape;95;p13"/>
          <p:cNvSpPr txBox="1">
            <a:spLocks noGrp="1"/>
          </p:cNvSpPr>
          <p:nvPr>
            <p:ph type="title" idx="5" hasCustomPrompt="1"/>
          </p:nvPr>
        </p:nvSpPr>
        <p:spPr>
          <a:xfrm>
            <a:off x="713225" y="1327825"/>
            <a:ext cx="733200" cy="616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dk2"/>
                </a:solidFill>
                <a:latin typeface="Montserrat Medium"/>
                <a:ea typeface="Montserrat Medium"/>
                <a:cs typeface="Montserrat Medium"/>
                <a:sym typeface="Montserra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6" name="Google Shape;96;p13"/>
          <p:cNvSpPr txBox="1">
            <a:spLocks noGrp="1"/>
          </p:cNvSpPr>
          <p:nvPr>
            <p:ph type="title" idx="6" hasCustomPrompt="1"/>
          </p:nvPr>
        </p:nvSpPr>
        <p:spPr>
          <a:xfrm>
            <a:off x="3347100" y="2950400"/>
            <a:ext cx="733200" cy="616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dk2"/>
                </a:solidFill>
                <a:latin typeface="Montserrat Medium"/>
                <a:ea typeface="Montserrat Medium"/>
                <a:cs typeface="Montserrat Medium"/>
                <a:sym typeface="Montserra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 name="Google Shape;97;p13"/>
          <p:cNvSpPr txBox="1">
            <a:spLocks noGrp="1"/>
          </p:cNvSpPr>
          <p:nvPr>
            <p:ph type="title" idx="7" hasCustomPrompt="1"/>
          </p:nvPr>
        </p:nvSpPr>
        <p:spPr>
          <a:xfrm>
            <a:off x="713225" y="2950400"/>
            <a:ext cx="733200" cy="616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dk2"/>
                </a:solidFill>
                <a:latin typeface="Montserrat Medium"/>
                <a:ea typeface="Montserrat Medium"/>
                <a:cs typeface="Montserrat Medium"/>
                <a:sym typeface="Montserra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a:spLocks noGrp="1"/>
          </p:cNvSpPr>
          <p:nvPr>
            <p:ph type="title" idx="8" hasCustomPrompt="1"/>
          </p:nvPr>
        </p:nvSpPr>
        <p:spPr>
          <a:xfrm>
            <a:off x="3347100" y="1327825"/>
            <a:ext cx="733200" cy="616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dk2"/>
                </a:solidFill>
                <a:latin typeface="Montserrat Medium"/>
                <a:ea typeface="Montserrat Medium"/>
                <a:cs typeface="Montserrat Medium"/>
                <a:sym typeface="Montserra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9" name="Google Shape;99;p13"/>
          <p:cNvSpPr txBox="1">
            <a:spLocks noGrp="1"/>
          </p:cNvSpPr>
          <p:nvPr>
            <p:ph type="subTitle" idx="9"/>
          </p:nvPr>
        </p:nvSpPr>
        <p:spPr>
          <a:xfrm>
            <a:off x="5972875" y="3878275"/>
            <a:ext cx="2449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0" name="Google Shape;100;p13"/>
          <p:cNvSpPr txBox="1">
            <a:spLocks noGrp="1"/>
          </p:cNvSpPr>
          <p:nvPr>
            <p:ph type="subTitle" idx="13"/>
          </p:nvPr>
        </p:nvSpPr>
        <p:spPr>
          <a:xfrm>
            <a:off x="5972875" y="2255848"/>
            <a:ext cx="2449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1" name="Google Shape;101;p13"/>
          <p:cNvSpPr txBox="1">
            <a:spLocks noGrp="1"/>
          </p:cNvSpPr>
          <p:nvPr>
            <p:ph type="title" idx="14" hasCustomPrompt="1"/>
          </p:nvPr>
        </p:nvSpPr>
        <p:spPr>
          <a:xfrm>
            <a:off x="5972875" y="2950400"/>
            <a:ext cx="733200" cy="616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dk2"/>
                </a:solidFill>
                <a:latin typeface="Montserrat Medium"/>
                <a:ea typeface="Montserrat Medium"/>
                <a:cs typeface="Montserrat Medium"/>
                <a:sym typeface="Montserra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2" name="Google Shape;102;p13"/>
          <p:cNvSpPr txBox="1">
            <a:spLocks noGrp="1"/>
          </p:cNvSpPr>
          <p:nvPr>
            <p:ph type="title" idx="15" hasCustomPrompt="1"/>
          </p:nvPr>
        </p:nvSpPr>
        <p:spPr>
          <a:xfrm>
            <a:off x="5972875" y="1327825"/>
            <a:ext cx="733200" cy="616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dk2"/>
                </a:solidFill>
                <a:latin typeface="Montserrat Medium"/>
                <a:ea typeface="Montserrat Medium"/>
                <a:cs typeface="Montserrat Medium"/>
                <a:sym typeface="Montserra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3" name="Google Shape;103;p13"/>
          <p:cNvSpPr txBox="1">
            <a:spLocks noGrp="1"/>
          </p:cNvSpPr>
          <p:nvPr>
            <p:ph type="subTitle" idx="16"/>
          </p:nvPr>
        </p:nvSpPr>
        <p:spPr>
          <a:xfrm>
            <a:off x="713225" y="1938810"/>
            <a:ext cx="2449800" cy="38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04" name="Google Shape;104;p13"/>
          <p:cNvSpPr txBox="1">
            <a:spLocks noGrp="1"/>
          </p:cNvSpPr>
          <p:nvPr>
            <p:ph type="subTitle" idx="17"/>
          </p:nvPr>
        </p:nvSpPr>
        <p:spPr>
          <a:xfrm>
            <a:off x="713225" y="3561237"/>
            <a:ext cx="2449800" cy="38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05" name="Google Shape;105;p13"/>
          <p:cNvSpPr txBox="1">
            <a:spLocks noGrp="1"/>
          </p:cNvSpPr>
          <p:nvPr>
            <p:ph type="subTitle" idx="18"/>
          </p:nvPr>
        </p:nvSpPr>
        <p:spPr>
          <a:xfrm>
            <a:off x="3347100" y="3561237"/>
            <a:ext cx="2449800" cy="38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06" name="Google Shape;106;p13"/>
          <p:cNvSpPr txBox="1">
            <a:spLocks noGrp="1"/>
          </p:cNvSpPr>
          <p:nvPr>
            <p:ph type="subTitle" idx="19"/>
          </p:nvPr>
        </p:nvSpPr>
        <p:spPr>
          <a:xfrm>
            <a:off x="3347100" y="1938810"/>
            <a:ext cx="2449800" cy="38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07" name="Google Shape;107;p13"/>
          <p:cNvSpPr txBox="1">
            <a:spLocks noGrp="1"/>
          </p:cNvSpPr>
          <p:nvPr>
            <p:ph type="subTitle" idx="20"/>
          </p:nvPr>
        </p:nvSpPr>
        <p:spPr>
          <a:xfrm>
            <a:off x="5972875" y="3561237"/>
            <a:ext cx="2449800" cy="38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08" name="Google Shape;108;p13"/>
          <p:cNvSpPr txBox="1">
            <a:spLocks noGrp="1"/>
          </p:cNvSpPr>
          <p:nvPr>
            <p:ph type="subTitle" idx="21"/>
          </p:nvPr>
        </p:nvSpPr>
        <p:spPr>
          <a:xfrm>
            <a:off x="5972875" y="1938810"/>
            <a:ext cx="2449800" cy="38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grpSp>
        <p:nvGrpSpPr>
          <p:cNvPr id="109" name="Google Shape;109;p13"/>
          <p:cNvGrpSpPr/>
          <p:nvPr/>
        </p:nvGrpSpPr>
        <p:grpSpPr>
          <a:xfrm>
            <a:off x="-125967" y="4040224"/>
            <a:ext cx="1406549" cy="1850599"/>
            <a:chOff x="6600675" y="1508650"/>
            <a:chExt cx="794975" cy="1045950"/>
          </a:xfrm>
        </p:grpSpPr>
        <p:sp>
          <p:nvSpPr>
            <p:cNvPr id="110" name="Google Shape;110;p13"/>
            <p:cNvSpPr/>
            <p:nvPr/>
          </p:nvSpPr>
          <p:spPr>
            <a:xfrm>
              <a:off x="6600675" y="1508650"/>
              <a:ext cx="480675" cy="805000"/>
            </a:xfrm>
            <a:custGeom>
              <a:avLst/>
              <a:gdLst/>
              <a:ahLst/>
              <a:cxnLst/>
              <a:rect l="l" t="t" r="r" b="b"/>
              <a:pathLst>
                <a:path w="19227" h="32200" extrusionOk="0">
                  <a:moveTo>
                    <a:pt x="10034" y="0"/>
                  </a:moveTo>
                  <a:cubicBezTo>
                    <a:pt x="10034" y="0"/>
                    <a:pt x="1" y="9151"/>
                    <a:pt x="1" y="20437"/>
                  </a:cubicBezTo>
                  <a:cubicBezTo>
                    <a:pt x="1" y="24818"/>
                    <a:pt x="1511" y="28873"/>
                    <a:pt x="3361" y="32199"/>
                  </a:cubicBezTo>
                  <a:cubicBezTo>
                    <a:pt x="4341" y="28212"/>
                    <a:pt x="6180" y="23725"/>
                    <a:pt x="9628" y="20280"/>
                  </a:cubicBezTo>
                  <a:cubicBezTo>
                    <a:pt x="12419" y="17489"/>
                    <a:pt x="15889" y="15753"/>
                    <a:pt x="19226" y="14672"/>
                  </a:cubicBezTo>
                  <a:cubicBezTo>
                    <a:pt x="16818" y="6193"/>
                    <a:pt x="10034" y="0"/>
                    <a:pt x="100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3"/>
            <p:cNvSpPr/>
            <p:nvPr/>
          </p:nvSpPr>
          <p:spPr>
            <a:xfrm>
              <a:off x="6652400" y="1831425"/>
              <a:ext cx="743250" cy="723175"/>
            </a:xfrm>
            <a:custGeom>
              <a:avLst/>
              <a:gdLst/>
              <a:ahLst/>
              <a:cxnLst/>
              <a:rect l="l" t="t" r="r" b="b"/>
              <a:pathLst>
                <a:path w="29730" h="28927" extrusionOk="0">
                  <a:moveTo>
                    <a:pt x="28414" y="0"/>
                  </a:moveTo>
                  <a:cubicBezTo>
                    <a:pt x="26709" y="0"/>
                    <a:pt x="22081" y="165"/>
                    <a:pt x="17157" y="1761"/>
                  </a:cubicBezTo>
                  <a:cubicBezTo>
                    <a:pt x="17677" y="3590"/>
                    <a:pt x="17998" y="5525"/>
                    <a:pt x="17998" y="7526"/>
                  </a:cubicBezTo>
                  <a:cubicBezTo>
                    <a:pt x="17998" y="18815"/>
                    <a:pt x="7965" y="27966"/>
                    <a:pt x="7965" y="27966"/>
                  </a:cubicBezTo>
                  <a:cubicBezTo>
                    <a:pt x="7965" y="27966"/>
                    <a:pt x="4209" y="24534"/>
                    <a:pt x="1292" y="19288"/>
                  </a:cubicBezTo>
                  <a:cubicBezTo>
                    <a:pt x="0" y="24534"/>
                    <a:pt x="201" y="28915"/>
                    <a:pt x="201" y="28915"/>
                  </a:cubicBezTo>
                  <a:cubicBezTo>
                    <a:pt x="201" y="28915"/>
                    <a:pt x="450" y="28927"/>
                    <a:pt x="900" y="28927"/>
                  </a:cubicBezTo>
                  <a:cubicBezTo>
                    <a:pt x="3772" y="28927"/>
                    <a:pt x="14847" y="28459"/>
                    <a:pt x="21747" y="21557"/>
                  </a:cubicBezTo>
                  <a:cubicBezTo>
                    <a:pt x="29730" y="13577"/>
                    <a:pt x="29104" y="12"/>
                    <a:pt x="29104" y="12"/>
                  </a:cubicBezTo>
                  <a:cubicBezTo>
                    <a:pt x="29104" y="12"/>
                    <a:pt x="28859" y="0"/>
                    <a:pt x="284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p:nvPr/>
          </p:nvSpPr>
          <p:spPr>
            <a:xfrm>
              <a:off x="6684675" y="1875450"/>
              <a:ext cx="417700" cy="655125"/>
            </a:xfrm>
            <a:custGeom>
              <a:avLst/>
              <a:gdLst/>
              <a:ahLst/>
              <a:cxnLst/>
              <a:rect l="l" t="t" r="r" b="b"/>
              <a:pathLst>
                <a:path w="16708" h="26205" extrusionOk="0">
                  <a:moveTo>
                    <a:pt x="15866" y="0"/>
                  </a:moveTo>
                  <a:cubicBezTo>
                    <a:pt x="12529" y="1081"/>
                    <a:pt x="9056" y="2817"/>
                    <a:pt x="6268" y="5608"/>
                  </a:cubicBezTo>
                  <a:cubicBezTo>
                    <a:pt x="2820" y="9056"/>
                    <a:pt x="981" y="13540"/>
                    <a:pt x="1" y="17527"/>
                  </a:cubicBezTo>
                  <a:cubicBezTo>
                    <a:pt x="2915" y="22773"/>
                    <a:pt x="6672" y="26205"/>
                    <a:pt x="6672" y="26205"/>
                  </a:cubicBezTo>
                  <a:lnTo>
                    <a:pt x="6674" y="26205"/>
                  </a:lnTo>
                  <a:cubicBezTo>
                    <a:pt x="6674" y="26205"/>
                    <a:pt x="16707" y="17054"/>
                    <a:pt x="16707" y="5765"/>
                  </a:cubicBezTo>
                  <a:cubicBezTo>
                    <a:pt x="16707" y="3764"/>
                    <a:pt x="16386" y="1829"/>
                    <a:pt x="15866" y="0"/>
                  </a:cubicBezTo>
                  <a:close/>
                </a:path>
              </a:pathLst>
            </a:custGeom>
            <a:solidFill>
              <a:srgbClr val="2F8D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235"/>
        <p:cNvGrpSpPr/>
        <p:nvPr/>
      </p:nvGrpSpPr>
      <p:grpSpPr>
        <a:xfrm>
          <a:off x="0" y="0"/>
          <a:ext cx="0" cy="0"/>
          <a:chOff x="0" y="0"/>
          <a:chExt cx="0" cy="0"/>
        </a:xfrm>
      </p:grpSpPr>
      <p:grpSp>
        <p:nvGrpSpPr>
          <p:cNvPr id="236" name="Google Shape;236;p25"/>
          <p:cNvGrpSpPr/>
          <p:nvPr/>
        </p:nvGrpSpPr>
        <p:grpSpPr>
          <a:xfrm>
            <a:off x="-860800" y="-845900"/>
            <a:ext cx="10853033" cy="6736723"/>
            <a:chOff x="-860800" y="-845900"/>
            <a:chExt cx="10853033" cy="6736723"/>
          </a:xfrm>
        </p:grpSpPr>
        <p:grpSp>
          <p:nvGrpSpPr>
            <p:cNvPr id="237" name="Google Shape;237;p25"/>
            <p:cNvGrpSpPr/>
            <p:nvPr/>
          </p:nvGrpSpPr>
          <p:grpSpPr>
            <a:xfrm>
              <a:off x="-860800" y="-845900"/>
              <a:ext cx="2141383" cy="6736723"/>
              <a:chOff x="-860800" y="-845900"/>
              <a:chExt cx="2141383" cy="6736723"/>
            </a:xfrm>
          </p:grpSpPr>
          <p:grpSp>
            <p:nvGrpSpPr>
              <p:cNvPr id="238" name="Google Shape;238;p25"/>
              <p:cNvGrpSpPr/>
              <p:nvPr/>
            </p:nvGrpSpPr>
            <p:grpSpPr>
              <a:xfrm>
                <a:off x="-125967" y="4040224"/>
                <a:ext cx="1406549" cy="1850599"/>
                <a:chOff x="6600675" y="1508650"/>
                <a:chExt cx="794975" cy="1045950"/>
              </a:xfrm>
            </p:grpSpPr>
            <p:sp>
              <p:nvSpPr>
                <p:cNvPr id="239" name="Google Shape;239;p25"/>
                <p:cNvSpPr/>
                <p:nvPr/>
              </p:nvSpPr>
              <p:spPr>
                <a:xfrm>
                  <a:off x="6600675" y="1508650"/>
                  <a:ext cx="480675" cy="805000"/>
                </a:xfrm>
                <a:custGeom>
                  <a:avLst/>
                  <a:gdLst/>
                  <a:ahLst/>
                  <a:cxnLst/>
                  <a:rect l="l" t="t" r="r" b="b"/>
                  <a:pathLst>
                    <a:path w="19227" h="32200" extrusionOk="0">
                      <a:moveTo>
                        <a:pt x="10034" y="0"/>
                      </a:moveTo>
                      <a:cubicBezTo>
                        <a:pt x="10034" y="0"/>
                        <a:pt x="1" y="9151"/>
                        <a:pt x="1" y="20437"/>
                      </a:cubicBezTo>
                      <a:cubicBezTo>
                        <a:pt x="1" y="24818"/>
                        <a:pt x="1511" y="28873"/>
                        <a:pt x="3361" y="32199"/>
                      </a:cubicBezTo>
                      <a:cubicBezTo>
                        <a:pt x="4341" y="28212"/>
                        <a:pt x="6180" y="23725"/>
                        <a:pt x="9628" y="20280"/>
                      </a:cubicBezTo>
                      <a:cubicBezTo>
                        <a:pt x="12419" y="17489"/>
                        <a:pt x="15889" y="15753"/>
                        <a:pt x="19226" y="14672"/>
                      </a:cubicBezTo>
                      <a:cubicBezTo>
                        <a:pt x="16818" y="6193"/>
                        <a:pt x="10034" y="0"/>
                        <a:pt x="100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5"/>
                <p:cNvSpPr/>
                <p:nvPr/>
              </p:nvSpPr>
              <p:spPr>
                <a:xfrm>
                  <a:off x="6652400" y="1831425"/>
                  <a:ext cx="743250" cy="723175"/>
                </a:xfrm>
                <a:custGeom>
                  <a:avLst/>
                  <a:gdLst/>
                  <a:ahLst/>
                  <a:cxnLst/>
                  <a:rect l="l" t="t" r="r" b="b"/>
                  <a:pathLst>
                    <a:path w="29730" h="28927" extrusionOk="0">
                      <a:moveTo>
                        <a:pt x="28414" y="0"/>
                      </a:moveTo>
                      <a:cubicBezTo>
                        <a:pt x="26709" y="0"/>
                        <a:pt x="22081" y="165"/>
                        <a:pt x="17157" y="1761"/>
                      </a:cubicBezTo>
                      <a:cubicBezTo>
                        <a:pt x="17677" y="3590"/>
                        <a:pt x="17998" y="5525"/>
                        <a:pt x="17998" y="7526"/>
                      </a:cubicBezTo>
                      <a:cubicBezTo>
                        <a:pt x="17998" y="18815"/>
                        <a:pt x="7965" y="27966"/>
                        <a:pt x="7965" y="27966"/>
                      </a:cubicBezTo>
                      <a:cubicBezTo>
                        <a:pt x="7965" y="27966"/>
                        <a:pt x="4209" y="24534"/>
                        <a:pt x="1292" y="19288"/>
                      </a:cubicBezTo>
                      <a:cubicBezTo>
                        <a:pt x="0" y="24534"/>
                        <a:pt x="201" y="28915"/>
                        <a:pt x="201" y="28915"/>
                      </a:cubicBezTo>
                      <a:cubicBezTo>
                        <a:pt x="201" y="28915"/>
                        <a:pt x="450" y="28927"/>
                        <a:pt x="900" y="28927"/>
                      </a:cubicBezTo>
                      <a:cubicBezTo>
                        <a:pt x="3772" y="28927"/>
                        <a:pt x="14847" y="28459"/>
                        <a:pt x="21747" y="21557"/>
                      </a:cubicBezTo>
                      <a:cubicBezTo>
                        <a:pt x="29730" y="13577"/>
                        <a:pt x="29104" y="12"/>
                        <a:pt x="29104" y="12"/>
                      </a:cubicBezTo>
                      <a:cubicBezTo>
                        <a:pt x="29104" y="12"/>
                        <a:pt x="28859" y="0"/>
                        <a:pt x="284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5"/>
                <p:cNvSpPr/>
                <p:nvPr/>
              </p:nvSpPr>
              <p:spPr>
                <a:xfrm>
                  <a:off x="6684675" y="1875450"/>
                  <a:ext cx="417700" cy="655125"/>
                </a:xfrm>
                <a:custGeom>
                  <a:avLst/>
                  <a:gdLst/>
                  <a:ahLst/>
                  <a:cxnLst/>
                  <a:rect l="l" t="t" r="r" b="b"/>
                  <a:pathLst>
                    <a:path w="16708" h="26205" extrusionOk="0">
                      <a:moveTo>
                        <a:pt x="15866" y="0"/>
                      </a:moveTo>
                      <a:cubicBezTo>
                        <a:pt x="12529" y="1081"/>
                        <a:pt x="9056" y="2817"/>
                        <a:pt x="6268" y="5608"/>
                      </a:cubicBezTo>
                      <a:cubicBezTo>
                        <a:pt x="2820" y="9056"/>
                        <a:pt x="981" y="13540"/>
                        <a:pt x="1" y="17527"/>
                      </a:cubicBezTo>
                      <a:cubicBezTo>
                        <a:pt x="2915" y="22773"/>
                        <a:pt x="6672" y="26205"/>
                        <a:pt x="6672" y="26205"/>
                      </a:cubicBezTo>
                      <a:lnTo>
                        <a:pt x="6674" y="26205"/>
                      </a:lnTo>
                      <a:cubicBezTo>
                        <a:pt x="6674" y="26205"/>
                        <a:pt x="16707" y="17054"/>
                        <a:pt x="16707" y="5765"/>
                      </a:cubicBezTo>
                      <a:cubicBezTo>
                        <a:pt x="16707" y="3764"/>
                        <a:pt x="16386" y="1829"/>
                        <a:pt x="15866" y="0"/>
                      </a:cubicBezTo>
                      <a:close/>
                    </a:path>
                  </a:pathLst>
                </a:custGeom>
                <a:solidFill>
                  <a:srgbClr val="2F8D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42;p25"/>
              <p:cNvSpPr/>
              <p:nvPr/>
            </p:nvSpPr>
            <p:spPr>
              <a:xfrm>
                <a:off x="-860800" y="-845900"/>
                <a:ext cx="1694400" cy="1694400"/>
              </a:xfrm>
              <a:prstGeom prst="pie">
                <a:avLst>
                  <a:gd name="adj1" fmla="val 0"/>
                  <a:gd name="adj2" fmla="val 544470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25"/>
            <p:cNvGrpSpPr/>
            <p:nvPr/>
          </p:nvGrpSpPr>
          <p:grpSpPr>
            <a:xfrm>
              <a:off x="8128484" y="-845900"/>
              <a:ext cx="1863749" cy="6736723"/>
              <a:chOff x="8128484" y="-845900"/>
              <a:chExt cx="1863749" cy="6736723"/>
            </a:xfrm>
          </p:grpSpPr>
          <p:sp>
            <p:nvSpPr>
              <p:cNvPr id="244" name="Google Shape;244;p25"/>
              <p:cNvSpPr/>
              <p:nvPr/>
            </p:nvSpPr>
            <p:spPr>
              <a:xfrm flipH="1">
                <a:off x="8297833" y="-845900"/>
                <a:ext cx="1694400" cy="1694400"/>
              </a:xfrm>
              <a:prstGeom prst="pie">
                <a:avLst>
                  <a:gd name="adj1" fmla="val 0"/>
                  <a:gd name="adj2" fmla="val 544470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 name="Google Shape;245;p25"/>
              <p:cNvGrpSpPr/>
              <p:nvPr/>
            </p:nvGrpSpPr>
            <p:grpSpPr>
              <a:xfrm flipH="1">
                <a:off x="8128484" y="4040224"/>
                <a:ext cx="1406549" cy="1850599"/>
                <a:chOff x="6600675" y="1508650"/>
                <a:chExt cx="794975" cy="1045950"/>
              </a:xfrm>
            </p:grpSpPr>
            <p:sp>
              <p:nvSpPr>
                <p:cNvPr id="246" name="Google Shape;246;p25"/>
                <p:cNvSpPr/>
                <p:nvPr/>
              </p:nvSpPr>
              <p:spPr>
                <a:xfrm>
                  <a:off x="6600675" y="1508650"/>
                  <a:ext cx="480675" cy="805000"/>
                </a:xfrm>
                <a:custGeom>
                  <a:avLst/>
                  <a:gdLst/>
                  <a:ahLst/>
                  <a:cxnLst/>
                  <a:rect l="l" t="t" r="r" b="b"/>
                  <a:pathLst>
                    <a:path w="19227" h="32200" extrusionOk="0">
                      <a:moveTo>
                        <a:pt x="10034" y="0"/>
                      </a:moveTo>
                      <a:cubicBezTo>
                        <a:pt x="10034" y="0"/>
                        <a:pt x="1" y="9151"/>
                        <a:pt x="1" y="20437"/>
                      </a:cubicBezTo>
                      <a:cubicBezTo>
                        <a:pt x="1" y="24818"/>
                        <a:pt x="1511" y="28873"/>
                        <a:pt x="3361" y="32199"/>
                      </a:cubicBezTo>
                      <a:cubicBezTo>
                        <a:pt x="4341" y="28212"/>
                        <a:pt x="6180" y="23725"/>
                        <a:pt x="9628" y="20280"/>
                      </a:cubicBezTo>
                      <a:cubicBezTo>
                        <a:pt x="12419" y="17489"/>
                        <a:pt x="15889" y="15753"/>
                        <a:pt x="19226" y="14672"/>
                      </a:cubicBezTo>
                      <a:cubicBezTo>
                        <a:pt x="16818" y="6193"/>
                        <a:pt x="10034" y="0"/>
                        <a:pt x="100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5"/>
                <p:cNvSpPr/>
                <p:nvPr/>
              </p:nvSpPr>
              <p:spPr>
                <a:xfrm>
                  <a:off x="6652400" y="1831425"/>
                  <a:ext cx="743250" cy="723175"/>
                </a:xfrm>
                <a:custGeom>
                  <a:avLst/>
                  <a:gdLst/>
                  <a:ahLst/>
                  <a:cxnLst/>
                  <a:rect l="l" t="t" r="r" b="b"/>
                  <a:pathLst>
                    <a:path w="29730" h="28927" extrusionOk="0">
                      <a:moveTo>
                        <a:pt x="28414" y="0"/>
                      </a:moveTo>
                      <a:cubicBezTo>
                        <a:pt x="26709" y="0"/>
                        <a:pt x="22081" y="165"/>
                        <a:pt x="17157" y="1761"/>
                      </a:cubicBezTo>
                      <a:cubicBezTo>
                        <a:pt x="17677" y="3590"/>
                        <a:pt x="17998" y="5525"/>
                        <a:pt x="17998" y="7526"/>
                      </a:cubicBezTo>
                      <a:cubicBezTo>
                        <a:pt x="17998" y="18815"/>
                        <a:pt x="7965" y="27966"/>
                        <a:pt x="7965" y="27966"/>
                      </a:cubicBezTo>
                      <a:cubicBezTo>
                        <a:pt x="7965" y="27966"/>
                        <a:pt x="4209" y="24534"/>
                        <a:pt x="1292" y="19288"/>
                      </a:cubicBezTo>
                      <a:cubicBezTo>
                        <a:pt x="0" y="24534"/>
                        <a:pt x="201" y="28915"/>
                        <a:pt x="201" y="28915"/>
                      </a:cubicBezTo>
                      <a:cubicBezTo>
                        <a:pt x="201" y="28915"/>
                        <a:pt x="450" y="28927"/>
                        <a:pt x="900" y="28927"/>
                      </a:cubicBezTo>
                      <a:cubicBezTo>
                        <a:pt x="3772" y="28927"/>
                        <a:pt x="14847" y="28459"/>
                        <a:pt x="21747" y="21557"/>
                      </a:cubicBezTo>
                      <a:cubicBezTo>
                        <a:pt x="29730" y="13577"/>
                        <a:pt x="29104" y="12"/>
                        <a:pt x="29104" y="12"/>
                      </a:cubicBezTo>
                      <a:cubicBezTo>
                        <a:pt x="29104" y="12"/>
                        <a:pt x="28859" y="0"/>
                        <a:pt x="284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5"/>
                <p:cNvSpPr/>
                <p:nvPr/>
              </p:nvSpPr>
              <p:spPr>
                <a:xfrm>
                  <a:off x="6684675" y="1875450"/>
                  <a:ext cx="417700" cy="655125"/>
                </a:xfrm>
                <a:custGeom>
                  <a:avLst/>
                  <a:gdLst/>
                  <a:ahLst/>
                  <a:cxnLst/>
                  <a:rect l="l" t="t" r="r" b="b"/>
                  <a:pathLst>
                    <a:path w="16708" h="26205" extrusionOk="0">
                      <a:moveTo>
                        <a:pt x="15866" y="0"/>
                      </a:moveTo>
                      <a:cubicBezTo>
                        <a:pt x="12529" y="1081"/>
                        <a:pt x="9056" y="2817"/>
                        <a:pt x="6268" y="5608"/>
                      </a:cubicBezTo>
                      <a:cubicBezTo>
                        <a:pt x="2820" y="9056"/>
                        <a:pt x="981" y="13540"/>
                        <a:pt x="1" y="17527"/>
                      </a:cubicBezTo>
                      <a:cubicBezTo>
                        <a:pt x="2915" y="22773"/>
                        <a:pt x="6672" y="26205"/>
                        <a:pt x="6672" y="26205"/>
                      </a:cubicBezTo>
                      <a:lnTo>
                        <a:pt x="6674" y="26205"/>
                      </a:lnTo>
                      <a:cubicBezTo>
                        <a:pt x="6674" y="26205"/>
                        <a:pt x="16707" y="17054"/>
                        <a:pt x="16707" y="5765"/>
                      </a:cubicBezTo>
                      <a:cubicBezTo>
                        <a:pt x="16707" y="3764"/>
                        <a:pt x="16386" y="1829"/>
                        <a:pt x="15866" y="0"/>
                      </a:cubicBezTo>
                      <a:close/>
                    </a:path>
                  </a:pathLst>
                </a:custGeom>
                <a:solidFill>
                  <a:srgbClr val="2F8D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249"/>
        <p:cNvGrpSpPr/>
        <p:nvPr/>
      </p:nvGrpSpPr>
      <p:grpSpPr>
        <a:xfrm>
          <a:off x="0" y="0"/>
          <a:ext cx="0" cy="0"/>
          <a:chOff x="0" y="0"/>
          <a:chExt cx="0" cy="0"/>
        </a:xfrm>
      </p:grpSpPr>
      <p:grpSp>
        <p:nvGrpSpPr>
          <p:cNvPr id="250" name="Google Shape;250;p26"/>
          <p:cNvGrpSpPr/>
          <p:nvPr/>
        </p:nvGrpSpPr>
        <p:grpSpPr>
          <a:xfrm>
            <a:off x="-860800" y="-845900"/>
            <a:ext cx="10853033" cy="6837917"/>
            <a:chOff x="-860800" y="-845900"/>
            <a:chExt cx="10853033" cy="6837917"/>
          </a:xfrm>
        </p:grpSpPr>
        <p:grpSp>
          <p:nvGrpSpPr>
            <p:cNvPr id="251" name="Google Shape;251;p26"/>
            <p:cNvGrpSpPr/>
            <p:nvPr/>
          </p:nvGrpSpPr>
          <p:grpSpPr>
            <a:xfrm>
              <a:off x="-860800" y="-845900"/>
              <a:ext cx="10853033" cy="6837917"/>
              <a:chOff x="-860800" y="-845900"/>
              <a:chExt cx="10853033" cy="6837917"/>
            </a:xfrm>
          </p:grpSpPr>
          <p:sp>
            <p:nvSpPr>
              <p:cNvPr id="252" name="Google Shape;252;p26"/>
              <p:cNvSpPr/>
              <p:nvPr/>
            </p:nvSpPr>
            <p:spPr>
              <a:xfrm rot="5400000" flipH="1">
                <a:off x="8297833" y="4297617"/>
                <a:ext cx="1694400" cy="1694400"/>
              </a:xfrm>
              <a:prstGeom prst="pie">
                <a:avLst>
                  <a:gd name="adj1" fmla="val 0"/>
                  <a:gd name="adj2" fmla="val 544470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6"/>
              <p:cNvSpPr/>
              <p:nvPr/>
            </p:nvSpPr>
            <p:spPr>
              <a:xfrm>
                <a:off x="-860800" y="-845900"/>
                <a:ext cx="1694400" cy="1694400"/>
              </a:xfrm>
              <a:prstGeom prst="pie">
                <a:avLst>
                  <a:gd name="adj1" fmla="val 0"/>
                  <a:gd name="adj2" fmla="val 544470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26"/>
            <p:cNvGrpSpPr/>
            <p:nvPr/>
          </p:nvGrpSpPr>
          <p:grpSpPr>
            <a:xfrm flipH="1">
              <a:off x="-860800" y="-845900"/>
              <a:ext cx="10853033" cy="6837917"/>
              <a:chOff x="-860800" y="-845900"/>
              <a:chExt cx="10853033" cy="6837917"/>
            </a:xfrm>
          </p:grpSpPr>
          <p:sp>
            <p:nvSpPr>
              <p:cNvPr id="255" name="Google Shape;255;p26"/>
              <p:cNvSpPr/>
              <p:nvPr/>
            </p:nvSpPr>
            <p:spPr>
              <a:xfrm rot="5400000" flipH="1">
                <a:off x="8297833" y="4297617"/>
                <a:ext cx="1694400" cy="1694400"/>
              </a:xfrm>
              <a:prstGeom prst="pie">
                <a:avLst>
                  <a:gd name="adj1" fmla="val 0"/>
                  <a:gd name="adj2" fmla="val 544470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6"/>
              <p:cNvSpPr/>
              <p:nvPr/>
            </p:nvSpPr>
            <p:spPr>
              <a:xfrm>
                <a:off x="-860800" y="-845900"/>
                <a:ext cx="1694400" cy="1694400"/>
              </a:xfrm>
              <a:prstGeom prst="pie">
                <a:avLst>
                  <a:gd name="adj1" fmla="val 0"/>
                  <a:gd name="adj2" fmla="val 544470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53"/>
        <p:cNvGrpSpPr/>
        <p:nvPr/>
      </p:nvGrpSpPr>
      <p:grpSpPr>
        <a:xfrm>
          <a:off x="0" y="0"/>
          <a:ext cx="0" cy="0"/>
          <a:chOff x="0" y="0"/>
          <a:chExt cx="0" cy="0"/>
        </a:xfrm>
      </p:grpSpPr>
      <p:sp>
        <p:nvSpPr>
          <p:cNvPr id="154" name="Google Shape;154;p19"/>
          <p:cNvSpPr txBox="1">
            <a:spLocks noGrp="1"/>
          </p:cNvSpPr>
          <p:nvPr>
            <p:ph type="title"/>
          </p:nvPr>
        </p:nvSpPr>
        <p:spPr>
          <a:xfrm>
            <a:off x="2924550" y="539500"/>
            <a:ext cx="5506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5" name="Google Shape;155;p19"/>
          <p:cNvSpPr txBox="1">
            <a:spLocks noGrp="1"/>
          </p:cNvSpPr>
          <p:nvPr>
            <p:ph type="subTitle" idx="1"/>
          </p:nvPr>
        </p:nvSpPr>
        <p:spPr>
          <a:xfrm>
            <a:off x="2924575" y="1722806"/>
            <a:ext cx="5506200" cy="530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56" name="Google Shape;156;p19"/>
          <p:cNvSpPr txBox="1">
            <a:spLocks noGrp="1"/>
          </p:cNvSpPr>
          <p:nvPr>
            <p:ph type="subTitle" idx="2"/>
          </p:nvPr>
        </p:nvSpPr>
        <p:spPr>
          <a:xfrm>
            <a:off x="2924575" y="2844494"/>
            <a:ext cx="55062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57" name="Google Shape;157;p19"/>
          <p:cNvSpPr txBox="1">
            <a:spLocks noGrp="1"/>
          </p:cNvSpPr>
          <p:nvPr>
            <p:ph type="subTitle" idx="3"/>
          </p:nvPr>
        </p:nvSpPr>
        <p:spPr>
          <a:xfrm>
            <a:off x="2924575" y="3963482"/>
            <a:ext cx="55062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58" name="Google Shape;158;p19"/>
          <p:cNvSpPr txBox="1">
            <a:spLocks noGrp="1"/>
          </p:cNvSpPr>
          <p:nvPr>
            <p:ph type="subTitle" idx="4"/>
          </p:nvPr>
        </p:nvSpPr>
        <p:spPr>
          <a:xfrm>
            <a:off x="2924575" y="1317475"/>
            <a:ext cx="5506200" cy="530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latin typeface="Montserrat SemiBold"/>
                <a:ea typeface="Montserrat SemiBold"/>
                <a:cs typeface="Montserrat SemiBold"/>
                <a:sym typeface="Montserrat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59" name="Google Shape;159;p19"/>
          <p:cNvSpPr txBox="1">
            <a:spLocks noGrp="1"/>
          </p:cNvSpPr>
          <p:nvPr>
            <p:ph type="subTitle" idx="5"/>
          </p:nvPr>
        </p:nvSpPr>
        <p:spPr>
          <a:xfrm>
            <a:off x="2924575" y="2433499"/>
            <a:ext cx="55062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latin typeface="Montserrat SemiBold"/>
                <a:ea typeface="Montserrat SemiBold"/>
                <a:cs typeface="Montserrat SemiBold"/>
                <a:sym typeface="Montserrat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60" name="Google Shape;160;p19"/>
          <p:cNvSpPr txBox="1">
            <a:spLocks noGrp="1"/>
          </p:cNvSpPr>
          <p:nvPr>
            <p:ph type="subTitle" idx="6"/>
          </p:nvPr>
        </p:nvSpPr>
        <p:spPr>
          <a:xfrm>
            <a:off x="2924575" y="3546822"/>
            <a:ext cx="55062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latin typeface="Montserrat SemiBold"/>
                <a:ea typeface="Montserrat SemiBold"/>
                <a:cs typeface="Montserrat SemiBold"/>
                <a:sym typeface="Montserrat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61" name="Google Shape;161;p19"/>
          <p:cNvSpPr/>
          <p:nvPr/>
        </p:nvSpPr>
        <p:spPr>
          <a:xfrm rot="-5400000">
            <a:off x="-860800" y="4297617"/>
            <a:ext cx="1694400" cy="1694400"/>
          </a:xfrm>
          <a:prstGeom prst="pie">
            <a:avLst>
              <a:gd name="adj1" fmla="val 0"/>
              <a:gd name="adj2" fmla="val 544470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53952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Montserrat SemiBold"/>
              <a:buNone/>
              <a:defRPr sz="3000">
                <a:solidFill>
                  <a:schemeClr val="dk1"/>
                </a:solidFill>
                <a:latin typeface="Montserrat SemiBold"/>
                <a:ea typeface="Montserrat SemiBold"/>
                <a:cs typeface="Montserrat SemiBold"/>
                <a:sym typeface="Montserrat SemiBold"/>
              </a:defRPr>
            </a:lvl1pPr>
            <a:lvl2pPr lvl="1"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2pPr>
            <a:lvl3pPr lvl="2"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3pPr>
            <a:lvl4pPr lvl="3"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4pPr>
            <a:lvl5pPr lvl="4"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5pPr>
            <a:lvl6pPr lvl="5"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6pPr>
            <a:lvl7pPr lvl="6"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7pPr>
            <a:lvl8pPr lvl="7"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8pPr>
            <a:lvl9pPr lvl="8"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marL="914400" lvl="1"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9" r:id="rId3"/>
    <p:sldLayoutId id="2147483671" r:id="rId4"/>
    <p:sldLayoutId id="2147483672" r:id="rId5"/>
    <p:sldLayoutId id="2147483677"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268;p30">
            <a:extLst>
              <a:ext uri="{FF2B5EF4-FFF2-40B4-BE49-F238E27FC236}">
                <a16:creationId xmlns:a16="http://schemas.microsoft.com/office/drawing/2014/main" id="{8AF1B6F2-6532-1A06-B7D2-A74E70724422}"/>
              </a:ext>
            </a:extLst>
          </p:cNvPr>
          <p:cNvSpPr txBox="1">
            <a:spLocks/>
          </p:cNvSpPr>
          <p:nvPr/>
        </p:nvSpPr>
        <p:spPr>
          <a:xfrm>
            <a:off x="2907477" y="879649"/>
            <a:ext cx="3329036" cy="4682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1"/>
                </a:solidFill>
                <a:latin typeface="Montserrat SemiBold"/>
                <a:ea typeface="Montserrat SemiBold"/>
                <a:cs typeface="Montserrat SemiBold"/>
                <a:sym typeface="Montserrat SemiBold"/>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vi-VN" sz="2000" dirty="0">
                <a:solidFill>
                  <a:srgbClr val="363329"/>
                </a:solidFill>
              </a:rPr>
              <a:t>BÁO CÁO</a:t>
            </a:r>
            <a:r>
              <a:rPr lang="en-US" sz="2000" dirty="0">
                <a:solidFill>
                  <a:srgbClr val="363329"/>
                </a:solidFill>
              </a:rPr>
              <a:t> </a:t>
            </a:r>
            <a:r>
              <a:rPr lang="vi-VN" sz="2000" dirty="0">
                <a:solidFill>
                  <a:srgbClr val="363329"/>
                </a:solidFill>
              </a:rPr>
              <a:t>ĐỒ ÁN CƠ SỞ</a:t>
            </a:r>
            <a:endParaRPr lang="vi-VN" sz="1600" dirty="0">
              <a:solidFill>
                <a:schemeClr val="accent1"/>
              </a:solidFill>
            </a:endParaRPr>
          </a:p>
        </p:txBody>
      </p:sp>
      <p:sp>
        <p:nvSpPr>
          <p:cNvPr id="22" name="Google Shape;269;p30">
            <a:extLst>
              <a:ext uri="{FF2B5EF4-FFF2-40B4-BE49-F238E27FC236}">
                <a16:creationId xmlns:a16="http://schemas.microsoft.com/office/drawing/2014/main" id="{2171E75B-7AE4-138E-6A8E-D1F00C88B8F7}"/>
              </a:ext>
            </a:extLst>
          </p:cNvPr>
          <p:cNvSpPr txBox="1">
            <a:spLocks noGrp="1"/>
          </p:cNvSpPr>
          <p:nvPr>
            <p:ph type="subTitle" idx="1"/>
          </p:nvPr>
        </p:nvSpPr>
        <p:spPr>
          <a:xfrm>
            <a:off x="1794979" y="3050615"/>
            <a:ext cx="6312358"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Giảng viên hướng dẫn:	Thầy La Quốc Thắng	</a:t>
            </a:r>
            <a:endParaRPr>
              <a:solidFill>
                <a:schemeClr val="dk1"/>
              </a:solidFill>
            </a:endParaRPr>
          </a:p>
        </p:txBody>
      </p:sp>
      <p:sp>
        <p:nvSpPr>
          <p:cNvPr id="23" name="Google Shape;271;p30">
            <a:extLst>
              <a:ext uri="{FF2B5EF4-FFF2-40B4-BE49-F238E27FC236}">
                <a16:creationId xmlns:a16="http://schemas.microsoft.com/office/drawing/2014/main" id="{6EDC0632-41E7-0571-3A00-CB739B39BB1A}"/>
              </a:ext>
            </a:extLst>
          </p:cNvPr>
          <p:cNvSpPr/>
          <p:nvPr/>
        </p:nvSpPr>
        <p:spPr>
          <a:xfrm rot="257662">
            <a:off x="8234352" y="4219476"/>
            <a:ext cx="1214400" cy="1905201"/>
          </a:xfrm>
          <a:custGeom>
            <a:avLst/>
            <a:gdLst/>
            <a:ahLst/>
            <a:cxnLst/>
            <a:rect l="l" t="t" r="r" b="b"/>
            <a:pathLst>
              <a:path w="35141" h="47458" extrusionOk="0">
                <a:moveTo>
                  <a:pt x="7495" y="0"/>
                </a:moveTo>
                <a:cubicBezTo>
                  <a:pt x="7495" y="0"/>
                  <a:pt x="1" y="17695"/>
                  <a:pt x="6669" y="32207"/>
                </a:cubicBezTo>
                <a:cubicBezTo>
                  <a:pt x="9882" y="39197"/>
                  <a:pt x="15794" y="44175"/>
                  <a:pt x="21058" y="47458"/>
                </a:cubicBezTo>
                <a:cubicBezTo>
                  <a:pt x="22084" y="43678"/>
                  <a:pt x="23900" y="39557"/>
                  <a:pt x="27119" y="36339"/>
                </a:cubicBezTo>
                <a:cubicBezTo>
                  <a:pt x="29470" y="33987"/>
                  <a:pt x="32308" y="32385"/>
                  <a:pt x="35140" y="31291"/>
                </a:cubicBezTo>
                <a:cubicBezTo>
                  <a:pt x="34891" y="27659"/>
                  <a:pt x="34106" y="23910"/>
                  <a:pt x="32472" y="20352"/>
                </a:cubicBezTo>
                <a:cubicBezTo>
                  <a:pt x="25804" y="5838"/>
                  <a:pt x="7495" y="0"/>
                  <a:pt x="74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274;p30">
            <a:extLst>
              <a:ext uri="{FF2B5EF4-FFF2-40B4-BE49-F238E27FC236}">
                <a16:creationId xmlns:a16="http://schemas.microsoft.com/office/drawing/2014/main" id="{8EE5E6B3-B703-267C-C459-44CEBBE1BE82}"/>
              </a:ext>
            </a:extLst>
          </p:cNvPr>
          <p:cNvCxnSpPr>
            <a:cxnSpLocks/>
          </p:cNvCxnSpPr>
          <p:nvPr/>
        </p:nvCxnSpPr>
        <p:spPr>
          <a:xfrm>
            <a:off x="1794979" y="2936632"/>
            <a:ext cx="908892" cy="0"/>
          </a:xfrm>
          <a:prstGeom prst="straightConnector1">
            <a:avLst/>
          </a:prstGeom>
          <a:noFill/>
          <a:ln w="19050" cap="flat" cmpd="sng">
            <a:solidFill>
              <a:schemeClr val="dk1"/>
            </a:solidFill>
            <a:prstDash val="solid"/>
            <a:round/>
            <a:headEnd type="none" w="med" len="med"/>
            <a:tailEnd type="none" w="med" len="med"/>
          </a:ln>
        </p:spPr>
      </p:cxnSp>
      <p:sp>
        <p:nvSpPr>
          <p:cNvPr id="25" name="Google Shape;268;p30">
            <a:extLst>
              <a:ext uri="{FF2B5EF4-FFF2-40B4-BE49-F238E27FC236}">
                <a16:creationId xmlns:a16="http://schemas.microsoft.com/office/drawing/2014/main" id="{8449662A-1FAD-E4B6-4A46-2059548C8EAE}"/>
              </a:ext>
            </a:extLst>
          </p:cNvPr>
          <p:cNvSpPr txBox="1">
            <a:spLocks/>
          </p:cNvSpPr>
          <p:nvPr/>
        </p:nvSpPr>
        <p:spPr>
          <a:xfrm>
            <a:off x="1036658" y="1868381"/>
            <a:ext cx="7070679" cy="100246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Montserrat SemiBold"/>
              <a:buNone/>
              <a:defRPr sz="8800" b="0" i="0" u="none" strike="noStrike" cap="none">
                <a:solidFill>
                  <a:schemeClr val="dk1"/>
                </a:solidFill>
                <a:latin typeface="Montserrat SemiBold"/>
                <a:ea typeface="Montserrat SemiBold"/>
                <a:cs typeface="Montserrat SemiBold"/>
                <a:sym typeface="Montserrat SemiBold"/>
              </a:defRPr>
            </a:lvl1pPr>
            <a:lvl2pPr marR="0" lvl="1" algn="ctr" rtl="0">
              <a:lnSpc>
                <a:spcPct val="100000"/>
              </a:lnSpc>
              <a:spcBef>
                <a:spcPts val="0"/>
              </a:spcBef>
              <a:spcAft>
                <a:spcPts val="0"/>
              </a:spcAft>
              <a:buClr>
                <a:schemeClr val="dk1"/>
              </a:buClr>
              <a:buSzPts val="5200"/>
              <a:buFont typeface="DM Sans"/>
              <a:buNone/>
              <a:defRPr sz="5200" b="0"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5200"/>
              <a:buFont typeface="DM Sans"/>
              <a:buNone/>
              <a:defRPr sz="5200" b="0"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5200"/>
              <a:buFont typeface="DM Sans"/>
              <a:buNone/>
              <a:defRPr sz="5200" b="0"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5200"/>
              <a:buFont typeface="DM Sans"/>
              <a:buNone/>
              <a:defRPr sz="5200" b="0"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5200"/>
              <a:buFont typeface="DM Sans"/>
              <a:buNone/>
              <a:defRPr sz="5200" b="0"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5200"/>
              <a:buFont typeface="DM Sans"/>
              <a:buNone/>
              <a:defRPr sz="5200" b="0"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5200"/>
              <a:buFont typeface="DM Sans"/>
              <a:buNone/>
              <a:defRPr sz="5200" b="0"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5200"/>
              <a:buFont typeface="DM Sans"/>
              <a:buNone/>
              <a:defRPr sz="5200" b="0" i="0" u="none" strike="noStrike" cap="none">
                <a:solidFill>
                  <a:schemeClr val="dk1"/>
                </a:solidFill>
                <a:latin typeface="DM Sans"/>
                <a:ea typeface="DM Sans"/>
                <a:cs typeface="DM Sans"/>
                <a:sym typeface="DM Sans"/>
              </a:defRPr>
            </a:lvl9pPr>
          </a:lstStyle>
          <a:p>
            <a:pPr algn="ctr"/>
            <a:r>
              <a:rPr lang="en-US" sz="2800" dirty="0">
                <a:solidFill>
                  <a:schemeClr val="bg2">
                    <a:lumMod val="75000"/>
                  </a:schemeClr>
                </a:solidFill>
              </a:rPr>
              <a:t>THIẾT KẾ GIAO DIỆN CHO ỨNG DỤNG TRUY XUẤT NGUỒN GỐC SẦU RIÊNG </a:t>
            </a:r>
            <a:endParaRPr lang="vi-VN" sz="2000" dirty="0">
              <a:solidFill>
                <a:schemeClr val="bg2">
                  <a:lumMod val="75000"/>
                </a:schemeClr>
              </a:solidFill>
            </a:endParaRPr>
          </a:p>
        </p:txBody>
      </p:sp>
      <p:pic>
        <p:nvPicPr>
          <p:cNvPr id="28" name="Picture 2">
            <a:extLst>
              <a:ext uri="{FF2B5EF4-FFF2-40B4-BE49-F238E27FC236}">
                <a16:creationId xmlns:a16="http://schemas.microsoft.com/office/drawing/2014/main" id="{ECC26CC6-775F-C785-ABC7-C0D3CC7836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627" y="35075"/>
            <a:ext cx="802352" cy="802352"/>
          </a:xfrm>
          <a:prstGeom prst="rect">
            <a:avLst/>
          </a:prstGeom>
          <a:noFill/>
          <a:effectLst>
            <a:glow>
              <a:schemeClr val="accent1">
                <a:alpha val="40000"/>
              </a:schemeClr>
            </a:glow>
          </a:effectLst>
          <a:extLst>
            <a:ext uri="{909E8E84-426E-40DD-AFC4-6F175D3DCCD1}">
              <a14:hiddenFill xmlns:a14="http://schemas.microsoft.com/office/drawing/2010/main">
                <a:solidFill>
                  <a:srgbClr val="FFFFFF"/>
                </a:solidFill>
              </a14:hiddenFill>
            </a:ext>
          </a:extLst>
        </p:spPr>
      </p:pic>
      <p:sp>
        <p:nvSpPr>
          <p:cNvPr id="29" name="Google Shape;269;p30">
            <a:extLst>
              <a:ext uri="{FF2B5EF4-FFF2-40B4-BE49-F238E27FC236}">
                <a16:creationId xmlns:a16="http://schemas.microsoft.com/office/drawing/2014/main" id="{F71A7F1A-141C-E9B7-ED0C-9CA2BD84D333}"/>
              </a:ext>
            </a:extLst>
          </p:cNvPr>
          <p:cNvSpPr txBox="1">
            <a:spLocks/>
          </p:cNvSpPr>
          <p:nvPr/>
        </p:nvSpPr>
        <p:spPr>
          <a:xfrm>
            <a:off x="1794979" y="3437378"/>
            <a:ext cx="6312358" cy="14862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ctr" rtl="0">
              <a:lnSpc>
                <a:spcPct val="100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ctr" rtl="0">
              <a:lnSpc>
                <a:spcPct val="100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ctr" rtl="0">
              <a:lnSpc>
                <a:spcPct val="100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ctr" rtl="0">
              <a:lnSpc>
                <a:spcPct val="100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ctr" rtl="0">
              <a:lnSpc>
                <a:spcPct val="100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ctr" rtl="0">
              <a:lnSpc>
                <a:spcPct val="100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ctr" rtl="0">
              <a:lnSpc>
                <a:spcPct val="100000"/>
              </a:lnSpc>
              <a:spcBef>
                <a:spcPts val="1600"/>
              </a:spcBef>
              <a:spcAft>
                <a:spcPts val="160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marL="0" indent="0"/>
            <a:r>
              <a:rPr lang="en-US"/>
              <a:t>            Sinh viên thực hiện:	Nguyễn Nhật Trường – 2111903 </a:t>
            </a:r>
          </a:p>
          <a:p>
            <a:pPr marL="0" indent="0"/>
            <a:r>
              <a:rPr lang="en-US"/>
              <a:t>			Lê Tấn Đan Huy – 2111839 </a:t>
            </a:r>
          </a:p>
          <a:p>
            <a:pPr marL="0" indent="0"/>
            <a:r>
              <a:rPr lang="en-US"/>
              <a:t>			Nguyễn Thùy Linh – 2110060 </a:t>
            </a:r>
          </a:p>
          <a:p>
            <a:pPr marL="0" indent="0"/>
            <a:r>
              <a:rPr lang="en-US"/>
              <a:t>			Võ Xuân Quang – 2115258 </a:t>
            </a:r>
          </a:p>
        </p:txBody>
      </p:sp>
      <p:sp>
        <p:nvSpPr>
          <p:cNvPr id="32" name="Rectangle: Rounded Corners 31">
            <a:extLst>
              <a:ext uri="{FF2B5EF4-FFF2-40B4-BE49-F238E27FC236}">
                <a16:creationId xmlns:a16="http://schemas.microsoft.com/office/drawing/2014/main" id="{15882E0F-9C2E-E61B-1305-EFF31E18EA4D}"/>
              </a:ext>
            </a:extLst>
          </p:cNvPr>
          <p:cNvSpPr/>
          <p:nvPr/>
        </p:nvSpPr>
        <p:spPr>
          <a:xfrm>
            <a:off x="2873859" y="890106"/>
            <a:ext cx="3396272" cy="386763"/>
          </a:xfrm>
          <a:prstGeom prst="roundRect">
            <a:avLst>
              <a:gd name="adj" fmla="val 50000"/>
            </a:avLst>
          </a:prstGeom>
          <a:noFill/>
          <a:ln w="19050">
            <a:solidFill>
              <a:schemeClr val="bg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5" name="Google Shape;299;p32">
            <a:extLst>
              <a:ext uri="{FF2B5EF4-FFF2-40B4-BE49-F238E27FC236}">
                <a16:creationId xmlns:a16="http://schemas.microsoft.com/office/drawing/2014/main" id="{A208ECF5-B3D0-C7D8-7ABD-361BD1E54546}"/>
              </a:ext>
            </a:extLst>
          </p:cNvPr>
          <p:cNvSpPr txBox="1">
            <a:spLocks/>
          </p:cNvSpPr>
          <p:nvPr/>
        </p:nvSpPr>
        <p:spPr>
          <a:xfrm>
            <a:off x="8696420" y="4591665"/>
            <a:ext cx="290264" cy="4858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2"/>
                </a:solidFill>
                <a:latin typeface="Montserrat Medium"/>
                <a:ea typeface="Montserrat Medium"/>
                <a:cs typeface="Montserrat Medium"/>
                <a:sym typeface="Montserrat Medium"/>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 sz="1200">
                <a:solidFill>
                  <a:schemeClr val="accent2"/>
                </a:solidFill>
              </a:rPr>
              <a:t>1</a:t>
            </a:r>
          </a:p>
        </p:txBody>
      </p:sp>
      <p:sp>
        <p:nvSpPr>
          <p:cNvPr id="4" name="Google Shape;268;p30">
            <a:extLst>
              <a:ext uri="{FF2B5EF4-FFF2-40B4-BE49-F238E27FC236}">
                <a16:creationId xmlns:a16="http://schemas.microsoft.com/office/drawing/2014/main" id="{33762742-304B-7D28-259D-D10D8546638A}"/>
              </a:ext>
            </a:extLst>
          </p:cNvPr>
          <p:cNvSpPr txBox="1">
            <a:spLocks/>
          </p:cNvSpPr>
          <p:nvPr/>
        </p:nvSpPr>
        <p:spPr>
          <a:xfrm>
            <a:off x="1935927" y="0"/>
            <a:ext cx="5272136" cy="8023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1"/>
                </a:solidFill>
                <a:latin typeface="Montserrat SemiBold"/>
                <a:ea typeface="Montserrat SemiBold"/>
                <a:cs typeface="Montserrat SemiBold"/>
                <a:sym typeface="Montserrat SemiBold"/>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pPr algn="ctr"/>
            <a:r>
              <a:rPr lang="en-US" sz="2000" dirty="0">
                <a:solidFill>
                  <a:srgbClr val="363329"/>
                </a:solidFill>
              </a:rPr>
              <a:t>TRƯỜNG ĐẠI HỌC ĐÀ LẠT</a:t>
            </a:r>
            <a:br>
              <a:rPr lang="en-US" sz="2000" dirty="0">
                <a:solidFill>
                  <a:srgbClr val="363329"/>
                </a:solidFill>
              </a:rPr>
            </a:br>
            <a:r>
              <a:rPr lang="en-US" sz="2000" dirty="0">
                <a:solidFill>
                  <a:srgbClr val="363329"/>
                </a:solidFill>
              </a:rPr>
              <a:t>KHOA CÔNG NGHỆ THÔNG TIN</a:t>
            </a:r>
            <a:endParaRPr lang="vi-VN" sz="1600" dirty="0">
              <a:solidFill>
                <a:schemeClr val="accent1"/>
              </a:solidFill>
            </a:endParaRPr>
          </a:p>
        </p:txBody>
      </p:sp>
      <p:sp>
        <p:nvSpPr>
          <p:cNvPr id="9" name="Google Shape;268;p30">
            <a:extLst>
              <a:ext uri="{FF2B5EF4-FFF2-40B4-BE49-F238E27FC236}">
                <a16:creationId xmlns:a16="http://schemas.microsoft.com/office/drawing/2014/main" id="{C7F46E0A-FD58-ABCD-3AE3-E26A62CA880F}"/>
              </a:ext>
            </a:extLst>
          </p:cNvPr>
          <p:cNvSpPr txBox="1">
            <a:spLocks/>
          </p:cNvSpPr>
          <p:nvPr/>
        </p:nvSpPr>
        <p:spPr>
          <a:xfrm>
            <a:off x="4038935" y="1360739"/>
            <a:ext cx="1066129" cy="4682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1"/>
                </a:solidFill>
                <a:latin typeface="Montserrat SemiBold"/>
                <a:ea typeface="Montserrat SemiBold"/>
                <a:cs typeface="Montserrat SemiBold"/>
                <a:sym typeface="Montserrat SemiBold"/>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US" sz="2000" dirty="0">
                <a:solidFill>
                  <a:srgbClr val="363329"/>
                </a:solidFill>
              </a:rPr>
              <a:t>ĐỀ TÀI</a:t>
            </a:r>
            <a:endParaRPr lang="vi-VN" sz="1600" dirty="0">
              <a:solidFill>
                <a:schemeClr val="accent1"/>
              </a:solidFill>
            </a:endParaRPr>
          </a:p>
        </p:txBody>
      </p:sp>
      <p:sp>
        <p:nvSpPr>
          <p:cNvPr id="10" name="Rectangle: Rounded Corners 9">
            <a:extLst>
              <a:ext uri="{FF2B5EF4-FFF2-40B4-BE49-F238E27FC236}">
                <a16:creationId xmlns:a16="http://schemas.microsoft.com/office/drawing/2014/main" id="{8972B822-B5D7-7186-0F4B-5206E6999E29}"/>
              </a:ext>
            </a:extLst>
          </p:cNvPr>
          <p:cNvSpPr/>
          <p:nvPr/>
        </p:nvSpPr>
        <p:spPr>
          <a:xfrm>
            <a:off x="4022126" y="1374015"/>
            <a:ext cx="1066129" cy="386763"/>
          </a:xfrm>
          <a:prstGeom prst="roundRect">
            <a:avLst>
              <a:gd name="adj" fmla="val 50000"/>
            </a:avLst>
          </a:prstGeom>
          <a:noFill/>
          <a:ln w="19050">
            <a:solidFill>
              <a:schemeClr val="bg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1A7C746-3FA7-31B0-5E58-18BCCCDB88EA}"/>
              </a:ext>
            </a:extLst>
          </p:cNvPr>
          <p:cNvPicPr>
            <a:picLocks noChangeAspect="1"/>
          </p:cNvPicPr>
          <p:nvPr/>
        </p:nvPicPr>
        <p:blipFill>
          <a:blip r:embed="rId4"/>
          <a:stretch>
            <a:fillRect/>
          </a:stretch>
        </p:blipFill>
        <p:spPr>
          <a:xfrm>
            <a:off x="49851" y="35075"/>
            <a:ext cx="802352" cy="802352"/>
          </a:xfrm>
          <a:prstGeom prst="rect">
            <a:avLst/>
          </a:prstGeom>
        </p:spPr>
      </p:pic>
      <p:cxnSp>
        <p:nvCxnSpPr>
          <p:cNvPr id="2" name="Google Shape;274;p30">
            <a:extLst>
              <a:ext uri="{FF2B5EF4-FFF2-40B4-BE49-F238E27FC236}">
                <a16:creationId xmlns:a16="http://schemas.microsoft.com/office/drawing/2014/main" id="{0310385D-ACCE-E216-E618-FD83149790B7}"/>
              </a:ext>
            </a:extLst>
          </p:cNvPr>
          <p:cNvCxnSpPr>
            <a:cxnSpLocks/>
          </p:cNvCxnSpPr>
          <p:nvPr/>
        </p:nvCxnSpPr>
        <p:spPr>
          <a:xfrm>
            <a:off x="3573555" y="738050"/>
            <a:ext cx="2040592"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545388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A833130-956B-0BE7-7E80-10772E7F4178}"/>
              </a:ext>
            </a:extLst>
          </p:cNvPr>
          <p:cNvSpPr txBox="1">
            <a:spLocks/>
          </p:cNvSpPr>
          <p:nvPr/>
        </p:nvSpPr>
        <p:spPr>
          <a:xfrm>
            <a:off x="720000" y="414243"/>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1"/>
                </a:solidFill>
                <a:latin typeface="Montserrat SemiBold"/>
                <a:ea typeface="Montserrat SemiBold"/>
                <a:cs typeface="Montserrat SemiBold"/>
                <a:sym typeface="Montserrat SemiBold"/>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US">
                <a:solidFill>
                  <a:schemeClr val="accent2"/>
                </a:solidFill>
              </a:rPr>
              <a:t>02. Nội dung đề tài</a:t>
            </a:r>
          </a:p>
        </p:txBody>
      </p:sp>
      <p:sp>
        <p:nvSpPr>
          <p:cNvPr id="9" name="Google Shape;296;p32">
            <a:extLst>
              <a:ext uri="{FF2B5EF4-FFF2-40B4-BE49-F238E27FC236}">
                <a16:creationId xmlns:a16="http://schemas.microsoft.com/office/drawing/2014/main" id="{22D481F9-D5F8-A08A-38A3-D74645F734BC}"/>
              </a:ext>
            </a:extLst>
          </p:cNvPr>
          <p:cNvSpPr txBox="1">
            <a:spLocks/>
          </p:cNvSpPr>
          <p:nvPr/>
        </p:nvSpPr>
        <p:spPr>
          <a:xfrm>
            <a:off x="720000" y="986943"/>
            <a:ext cx="7704000" cy="48921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accent2"/>
              </a:buClr>
              <a:buFont typeface="Wingdings" panose="05000000000000000000" pitchFamily="2" charset="2"/>
              <a:buChar char="v"/>
            </a:pPr>
            <a:r>
              <a:rPr lang="en" sz="2000">
                <a:solidFill>
                  <a:schemeClr val="bg2">
                    <a:lumMod val="75000"/>
                  </a:schemeClr>
                </a:solidFill>
                <a:latin typeface="Montserrat SemiBold" panose="00000700000000000000" pitchFamily="2" charset="0"/>
                <a:ea typeface="Open Sans" panose="020B0606030504020204" pitchFamily="34" charset="0"/>
                <a:cs typeface="Open Sans" panose="020B0606030504020204" pitchFamily="34" charset="0"/>
              </a:rPr>
              <a:t>Các tính năng và giao diện</a:t>
            </a:r>
          </a:p>
        </p:txBody>
      </p:sp>
      <p:sp>
        <p:nvSpPr>
          <p:cNvPr id="10" name="Google Shape;394;p38">
            <a:extLst>
              <a:ext uri="{FF2B5EF4-FFF2-40B4-BE49-F238E27FC236}">
                <a16:creationId xmlns:a16="http://schemas.microsoft.com/office/drawing/2014/main" id="{4412949C-A326-588B-FFC1-CB5FE37714E0}"/>
              </a:ext>
            </a:extLst>
          </p:cNvPr>
          <p:cNvSpPr txBox="1">
            <a:spLocks/>
          </p:cNvSpPr>
          <p:nvPr/>
        </p:nvSpPr>
        <p:spPr>
          <a:xfrm>
            <a:off x="720001" y="1477475"/>
            <a:ext cx="3851999" cy="3253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Aft>
                <a:spcPts val="1600"/>
              </a:spcAft>
              <a:buClr>
                <a:schemeClr val="tx2"/>
              </a:buClr>
              <a:buFont typeface="Wingdings" panose="05000000000000000000" pitchFamily="2" charset="2"/>
              <a:buChar char="§"/>
            </a:pPr>
            <a:r>
              <a:rPr lang="en-US" sz="1600">
                <a:latin typeface="Open Sans" panose="020B0606030504020204" pitchFamily="34" charset="0"/>
                <a:ea typeface="Open Sans" panose="020B0606030504020204" pitchFamily="34" charset="0"/>
                <a:cs typeface="Open Sans" panose="020B0606030504020204" pitchFamily="34" charset="0"/>
              </a:rPr>
              <a:t>Giao diện quản lý hệ thống</a:t>
            </a:r>
          </a:p>
          <a:p>
            <a:pPr marL="285750" indent="-285750">
              <a:spcAft>
                <a:spcPts val="1600"/>
              </a:spcAft>
              <a:buClr>
                <a:schemeClr val="tx2"/>
              </a:buClr>
              <a:buFont typeface="Wingdings" panose="05000000000000000000" pitchFamily="2" charset="2"/>
              <a:buChar char="§"/>
            </a:pPr>
            <a:r>
              <a:rPr lang="en-US" sz="1600">
                <a:latin typeface="Open Sans" panose="020B0606030504020204" pitchFamily="34" charset="0"/>
                <a:ea typeface="Open Sans" panose="020B0606030504020204" pitchFamily="34" charset="0"/>
                <a:cs typeface="Open Sans" panose="020B0606030504020204" pitchFamily="34" charset="0"/>
              </a:rPr>
              <a:t>Giao diện nhà kiểm định</a:t>
            </a:r>
          </a:p>
          <a:p>
            <a:pPr marL="285750" indent="-285750">
              <a:spcAft>
                <a:spcPts val="1600"/>
              </a:spcAft>
              <a:buClr>
                <a:schemeClr val="tx2"/>
              </a:buClr>
              <a:buFont typeface="Wingdings" panose="05000000000000000000" pitchFamily="2" charset="2"/>
              <a:buChar char="§"/>
            </a:pPr>
            <a:r>
              <a:rPr lang="en-US" sz="1600">
                <a:latin typeface="Open Sans" panose="020B0606030504020204" pitchFamily="34" charset="0"/>
                <a:ea typeface="Open Sans" panose="020B0606030504020204" pitchFamily="34" charset="0"/>
                <a:cs typeface="Open Sans" panose="020B0606030504020204" pitchFamily="34" charset="0"/>
              </a:rPr>
              <a:t>Giao diện nhà sản xuất</a:t>
            </a:r>
          </a:p>
          <a:p>
            <a:pPr marL="285750" indent="-285750">
              <a:spcAft>
                <a:spcPts val="1600"/>
              </a:spcAft>
              <a:buClr>
                <a:schemeClr val="tx2"/>
              </a:buClr>
              <a:buFont typeface="Wingdings" panose="05000000000000000000" pitchFamily="2" charset="2"/>
              <a:buChar char="§"/>
            </a:pPr>
            <a:r>
              <a:rPr lang="en-US" sz="1600">
                <a:latin typeface="Open Sans" panose="020B0606030504020204" pitchFamily="34" charset="0"/>
                <a:ea typeface="Open Sans" panose="020B0606030504020204" pitchFamily="34" charset="0"/>
                <a:cs typeface="Open Sans" panose="020B0606030504020204" pitchFamily="34" charset="0"/>
              </a:rPr>
              <a:t>Biểu đồ thống kê</a:t>
            </a:r>
          </a:p>
          <a:p>
            <a:pPr marL="285750" indent="-285750" algn="just">
              <a:spcAft>
                <a:spcPts val="1600"/>
              </a:spcAft>
              <a:buClr>
                <a:schemeClr val="tx2"/>
              </a:buClr>
              <a:buFont typeface="Wingdings" panose="05000000000000000000" pitchFamily="2" charset="2"/>
              <a:buChar char="§"/>
            </a:pPr>
            <a:endParaRPr lang="en-US" sz="1600">
              <a:latin typeface="Open Sans" panose="020B0606030504020204" pitchFamily="34" charset="0"/>
              <a:ea typeface="Open Sans" panose="020B0606030504020204" pitchFamily="34" charset="0"/>
              <a:cs typeface="Open Sans" panose="020B0606030504020204" pitchFamily="34" charset="0"/>
            </a:endParaRPr>
          </a:p>
          <a:p>
            <a:pPr marL="285750" indent="-285750" algn="just">
              <a:spcAft>
                <a:spcPts val="1600"/>
              </a:spcAft>
              <a:buClr>
                <a:schemeClr val="tx2"/>
              </a:buClr>
              <a:buFont typeface="Wingdings" panose="05000000000000000000" pitchFamily="2" charset="2"/>
              <a:buChar char="§"/>
            </a:pPr>
            <a:endParaRPr lang="en-US" sz="1600">
              <a:latin typeface="Open Sans" panose="020B0606030504020204" pitchFamily="34" charset="0"/>
              <a:ea typeface="Open Sans" panose="020B0606030504020204" pitchFamily="34" charset="0"/>
              <a:cs typeface="Open Sans" panose="020B0606030504020204" pitchFamily="34" charset="0"/>
            </a:endParaRPr>
          </a:p>
        </p:txBody>
      </p:sp>
      <p:pic>
        <p:nvPicPr>
          <p:cNvPr id="14" name="Picture 13">
            <a:extLst>
              <a:ext uri="{FF2B5EF4-FFF2-40B4-BE49-F238E27FC236}">
                <a16:creationId xmlns:a16="http://schemas.microsoft.com/office/drawing/2014/main" id="{F46388CC-6ECF-288E-74F2-6569E68619D9}"/>
              </a:ext>
            </a:extLst>
          </p:cNvPr>
          <p:cNvPicPr>
            <a:picLocks noChangeAspect="1"/>
          </p:cNvPicPr>
          <p:nvPr/>
        </p:nvPicPr>
        <p:blipFill>
          <a:blip r:embed="rId2"/>
          <a:stretch>
            <a:fillRect/>
          </a:stretch>
        </p:blipFill>
        <p:spPr>
          <a:xfrm>
            <a:off x="3790356" y="1537813"/>
            <a:ext cx="5238308" cy="2618744"/>
          </a:xfrm>
          <a:prstGeom prst="roundRect">
            <a:avLst>
              <a:gd name="adj" fmla="val 5028"/>
            </a:avLst>
          </a:prstGeom>
        </p:spPr>
      </p:pic>
      <p:sp>
        <p:nvSpPr>
          <p:cNvPr id="15" name="Google Shape;299;p32">
            <a:extLst>
              <a:ext uri="{FF2B5EF4-FFF2-40B4-BE49-F238E27FC236}">
                <a16:creationId xmlns:a16="http://schemas.microsoft.com/office/drawing/2014/main" id="{8FCEAC04-7DE6-4033-1878-1FC026E11E50}"/>
              </a:ext>
            </a:extLst>
          </p:cNvPr>
          <p:cNvSpPr txBox="1">
            <a:spLocks/>
          </p:cNvSpPr>
          <p:nvPr/>
        </p:nvSpPr>
        <p:spPr>
          <a:xfrm>
            <a:off x="8696420" y="4591665"/>
            <a:ext cx="447580" cy="4858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2"/>
                </a:solidFill>
                <a:latin typeface="Montserrat Medium"/>
                <a:ea typeface="Montserrat Medium"/>
                <a:cs typeface="Montserrat Medium"/>
                <a:sym typeface="Montserrat Medium"/>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 sz="1200">
                <a:solidFill>
                  <a:schemeClr val="tx2"/>
                </a:solidFill>
              </a:rPr>
              <a:t>10</a:t>
            </a:r>
          </a:p>
        </p:txBody>
      </p:sp>
    </p:spTree>
    <p:extLst>
      <p:ext uri="{BB962C8B-B14F-4D97-AF65-F5344CB8AC3E}">
        <p14:creationId xmlns:p14="http://schemas.microsoft.com/office/powerpoint/2010/main" val="27717155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17723F3-EAFD-46D3-7464-E0133E57AF3B}"/>
              </a:ext>
            </a:extLst>
          </p:cNvPr>
          <p:cNvSpPr txBox="1">
            <a:spLocks/>
          </p:cNvSpPr>
          <p:nvPr/>
        </p:nvSpPr>
        <p:spPr>
          <a:xfrm>
            <a:off x="720000" y="414243"/>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1"/>
                </a:solidFill>
                <a:latin typeface="Montserrat SemiBold"/>
                <a:ea typeface="Montserrat SemiBold"/>
                <a:cs typeface="Montserrat SemiBold"/>
                <a:sym typeface="Montserrat SemiBold"/>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US">
                <a:solidFill>
                  <a:schemeClr val="accent2"/>
                </a:solidFill>
              </a:rPr>
              <a:t>02. Nội dung đề tài</a:t>
            </a:r>
          </a:p>
        </p:txBody>
      </p:sp>
      <p:sp>
        <p:nvSpPr>
          <p:cNvPr id="10" name="Google Shape;296;p32">
            <a:extLst>
              <a:ext uri="{FF2B5EF4-FFF2-40B4-BE49-F238E27FC236}">
                <a16:creationId xmlns:a16="http://schemas.microsoft.com/office/drawing/2014/main" id="{B7975870-2237-C709-BDF2-1E925DF2CFDE}"/>
              </a:ext>
            </a:extLst>
          </p:cNvPr>
          <p:cNvSpPr txBox="1">
            <a:spLocks/>
          </p:cNvSpPr>
          <p:nvPr/>
        </p:nvSpPr>
        <p:spPr>
          <a:xfrm>
            <a:off x="720000" y="986943"/>
            <a:ext cx="7704000" cy="48921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accent2"/>
              </a:buClr>
              <a:buFont typeface="Wingdings" panose="05000000000000000000" pitchFamily="2" charset="2"/>
              <a:buChar char="v"/>
            </a:pPr>
            <a:r>
              <a:rPr lang="en" sz="2000">
                <a:solidFill>
                  <a:schemeClr val="bg2">
                    <a:lumMod val="75000"/>
                  </a:schemeClr>
                </a:solidFill>
                <a:latin typeface="Montserrat SemiBold" panose="00000700000000000000" pitchFamily="2" charset="0"/>
                <a:ea typeface="Open Sans" panose="020B0606030504020204" pitchFamily="34" charset="0"/>
                <a:cs typeface="Open Sans" panose="020B0606030504020204" pitchFamily="34" charset="0"/>
              </a:rPr>
              <a:t>Sơ đồ Figma</a:t>
            </a:r>
          </a:p>
        </p:txBody>
      </p:sp>
      <p:sp>
        <p:nvSpPr>
          <p:cNvPr id="13" name="Google Shape;299;p32">
            <a:extLst>
              <a:ext uri="{FF2B5EF4-FFF2-40B4-BE49-F238E27FC236}">
                <a16:creationId xmlns:a16="http://schemas.microsoft.com/office/drawing/2014/main" id="{531A86E1-FCE1-54B5-D868-F3FB9159E7E8}"/>
              </a:ext>
            </a:extLst>
          </p:cNvPr>
          <p:cNvSpPr txBox="1">
            <a:spLocks/>
          </p:cNvSpPr>
          <p:nvPr/>
        </p:nvSpPr>
        <p:spPr>
          <a:xfrm>
            <a:off x="8696420" y="4591665"/>
            <a:ext cx="447580" cy="4858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2"/>
                </a:solidFill>
                <a:latin typeface="Montserrat Medium"/>
                <a:ea typeface="Montserrat Medium"/>
                <a:cs typeface="Montserrat Medium"/>
                <a:sym typeface="Montserrat Medium"/>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 sz="1200">
                <a:solidFill>
                  <a:schemeClr val="tx2"/>
                </a:solidFill>
              </a:rPr>
              <a:t>11</a:t>
            </a:r>
          </a:p>
        </p:txBody>
      </p:sp>
      <p:pic>
        <p:nvPicPr>
          <p:cNvPr id="3" name="Picture 2">
            <a:extLst>
              <a:ext uri="{FF2B5EF4-FFF2-40B4-BE49-F238E27FC236}">
                <a16:creationId xmlns:a16="http://schemas.microsoft.com/office/drawing/2014/main" id="{6AA42EF0-B76A-A32C-D993-B6D864C066C5}"/>
              </a:ext>
            </a:extLst>
          </p:cNvPr>
          <p:cNvPicPr>
            <a:picLocks noChangeAspect="1"/>
          </p:cNvPicPr>
          <p:nvPr/>
        </p:nvPicPr>
        <p:blipFill>
          <a:blip r:embed="rId2"/>
          <a:stretch>
            <a:fillRect/>
          </a:stretch>
        </p:blipFill>
        <p:spPr>
          <a:xfrm>
            <a:off x="1846729" y="1476157"/>
            <a:ext cx="5914050" cy="3326653"/>
          </a:xfrm>
          <a:prstGeom prst="rect">
            <a:avLst/>
          </a:prstGeom>
        </p:spPr>
      </p:pic>
    </p:spTree>
    <p:extLst>
      <p:ext uri="{BB962C8B-B14F-4D97-AF65-F5344CB8AC3E}">
        <p14:creationId xmlns:p14="http://schemas.microsoft.com/office/powerpoint/2010/main" val="751109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63CA36-E8C6-72D9-B2B8-A7922C944CA7}"/>
              </a:ext>
            </a:extLst>
          </p:cNvPr>
          <p:cNvSpPr txBox="1">
            <a:spLocks/>
          </p:cNvSpPr>
          <p:nvPr/>
        </p:nvSpPr>
        <p:spPr>
          <a:xfrm>
            <a:off x="720000" y="414243"/>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1"/>
                </a:solidFill>
                <a:latin typeface="Montserrat SemiBold"/>
                <a:ea typeface="Montserrat SemiBold"/>
                <a:cs typeface="Montserrat SemiBold"/>
                <a:sym typeface="Montserrat SemiBold"/>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US">
                <a:solidFill>
                  <a:schemeClr val="accent2"/>
                </a:solidFill>
              </a:rPr>
              <a:t>03. Tiến độ thực hiện</a:t>
            </a:r>
          </a:p>
        </p:txBody>
      </p:sp>
      <p:sp>
        <p:nvSpPr>
          <p:cNvPr id="10" name="Google Shape;394;p38">
            <a:extLst>
              <a:ext uri="{FF2B5EF4-FFF2-40B4-BE49-F238E27FC236}">
                <a16:creationId xmlns:a16="http://schemas.microsoft.com/office/drawing/2014/main" id="{18E360F4-BFFF-B524-6EC7-8FBAA0DA1673}"/>
              </a:ext>
            </a:extLst>
          </p:cNvPr>
          <p:cNvSpPr txBox="1">
            <a:spLocks/>
          </p:cNvSpPr>
          <p:nvPr/>
        </p:nvSpPr>
        <p:spPr>
          <a:xfrm>
            <a:off x="948308" y="1157763"/>
            <a:ext cx="7247383" cy="282797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lnSpc>
                <a:spcPct val="150000"/>
              </a:lnSpc>
              <a:spcAft>
                <a:spcPts val="1600"/>
              </a:spcAft>
              <a:buClr>
                <a:schemeClr val="tx2"/>
              </a:buClr>
              <a:buFont typeface="Wingdings" panose="05000000000000000000" pitchFamily="2" charset="2"/>
              <a:buChar char="§"/>
            </a:pPr>
            <a:r>
              <a:rPr lang="en-US" sz="1600">
                <a:latin typeface="Open Sans" panose="020B0606030504020204" pitchFamily="34" charset="0"/>
                <a:ea typeface="Open Sans" panose="020B0606030504020204" pitchFamily="34" charset="0"/>
                <a:cs typeface="Open Sans" panose="020B0606030504020204" pitchFamily="34" charset="0"/>
              </a:rPr>
              <a:t>Đã tìm hiểu các thông tin, ví dụ về truy suất nguồn gốc</a:t>
            </a:r>
          </a:p>
          <a:p>
            <a:pPr marL="285750" indent="-285750" algn="just">
              <a:lnSpc>
                <a:spcPct val="150000"/>
              </a:lnSpc>
              <a:spcAft>
                <a:spcPts val="1600"/>
              </a:spcAft>
              <a:buClr>
                <a:schemeClr val="tx2"/>
              </a:buClr>
              <a:buFont typeface="Wingdings" panose="05000000000000000000" pitchFamily="2" charset="2"/>
              <a:buChar char="§"/>
            </a:pPr>
            <a:r>
              <a:rPr lang="en-US" sz="1600">
                <a:latin typeface="Open Sans" panose="020B0606030504020204" pitchFamily="34" charset="0"/>
                <a:ea typeface="Open Sans" panose="020B0606030504020204" pitchFamily="34" charset="0"/>
                <a:cs typeface="Open Sans" panose="020B0606030504020204" pitchFamily="34" charset="0"/>
              </a:rPr>
              <a:t>Thu thập thông tin các loại sầu riêng và mã vạch để đưa vào trang web</a:t>
            </a:r>
          </a:p>
          <a:p>
            <a:pPr marL="285750" indent="-285750" algn="just">
              <a:lnSpc>
                <a:spcPct val="150000"/>
              </a:lnSpc>
              <a:spcAft>
                <a:spcPts val="1600"/>
              </a:spcAft>
              <a:buClr>
                <a:schemeClr val="tx2"/>
              </a:buClr>
              <a:buFont typeface="Wingdings" panose="05000000000000000000" pitchFamily="2" charset="2"/>
              <a:buChar char="§"/>
            </a:pPr>
            <a:r>
              <a:rPr lang="en-US" sz="1600">
                <a:latin typeface="Open Sans" panose="020B0606030504020204" pitchFamily="34" charset="0"/>
                <a:ea typeface="Open Sans" panose="020B0606030504020204" pitchFamily="34" charset="0"/>
                <a:cs typeface="Open Sans" panose="020B0606030504020204" pitchFamily="34" charset="0"/>
              </a:rPr>
              <a:t>Áp dụng Figma để thiết kế và xây dựng giao diện</a:t>
            </a:r>
          </a:p>
          <a:p>
            <a:pPr marL="285750" indent="-285750" algn="just">
              <a:lnSpc>
                <a:spcPct val="150000"/>
              </a:lnSpc>
              <a:spcAft>
                <a:spcPts val="1600"/>
              </a:spcAft>
              <a:buClr>
                <a:schemeClr val="tx2"/>
              </a:buClr>
              <a:buFont typeface="Wingdings" panose="05000000000000000000" pitchFamily="2" charset="2"/>
              <a:buChar char="§"/>
            </a:pPr>
            <a:r>
              <a:rPr lang="en-US" sz="1600">
                <a:latin typeface="Open Sans" panose="020B0606030504020204" pitchFamily="34" charset="0"/>
                <a:ea typeface="Open Sans" panose="020B0606030504020204" pitchFamily="34" charset="0"/>
                <a:cs typeface="Open Sans" panose="020B0606030504020204" pitchFamily="34" charset="0"/>
              </a:rPr>
              <a:t>Đã thiết kế và hoàn thành các giao diện cần thiết</a:t>
            </a:r>
          </a:p>
        </p:txBody>
      </p:sp>
      <p:sp>
        <p:nvSpPr>
          <p:cNvPr id="14" name="Google Shape;299;p32">
            <a:extLst>
              <a:ext uri="{FF2B5EF4-FFF2-40B4-BE49-F238E27FC236}">
                <a16:creationId xmlns:a16="http://schemas.microsoft.com/office/drawing/2014/main" id="{0AAE5BD6-1E42-552E-09DB-CC4D60434360}"/>
              </a:ext>
            </a:extLst>
          </p:cNvPr>
          <p:cNvSpPr txBox="1">
            <a:spLocks/>
          </p:cNvSpPr>
          <p:nvPr/>
        </p:nvSpPr>
        <p:spPr>
          <a:xfrm>
            <a:off x="8696420" y="4591665"/>
            <a:ext cx="447580" cy="4858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2"/>
                </a:solidFill>
                <a:latin typeface="Montserrat Medium"/>
                <a:ea typeface="Montserrat Medium"/>
                <a:cs typeface="Montserrat Medium"/>
                <a:sym typeface="Montserrat Medium"/>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 sz="1200">
                <a:solidFill>
                  <a:schemeClr val="tx2"/>
                </a:solidFill>
              </a:rPr>
              <a:t>12</a:t>
            </a:r>
          </a:p>
        </p:txBody>
      </p:sp>
    </p:spTree>
    <p:extLst>
      <p:ext uri="{BB962C8B-B14F-4D97-AF65-F5344CB8AC3E}">
        <p14:creationId xmlns:p14="http://schemas.microsoft.com/office/powerpoint/2010/main" val="297625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99;p32">
            <a:extLst>
              <a:ext uri="{FF2B5EF4-FFF2-40B4-BE49-F238E27FC236}">
                <a16:creationId xmlns:a16="http://schemas.microsoft.com/office/drawing/2014/main" id="{9BF72BDF-A734-B0E6-A4A1-696B1E6D4E0A}"/>
              </a:ext>
            </a:extLst>
          </p:cNvPr>
          <p:cNvSpPr txBox="1">
            <a:spLocks/>
          </p:cNvSpPr>
          <p:nvPr/>
        </p:nvSpPr>
        <p:spPr>
          <a:xfrm>
            <a:off x="8875966" y="4657613"/>
            <a:ext cx="359090" cy="4858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2"/>
                </a:solidFill>
                <a:latin typeface="Montserrat Medium"/>
                <a:ea typeface="Montserrat Medium"/>
                <a:cs typeface="Montserrat Medium"/>
                <a:sym typeface="Montserrat Medium"/>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 sz="1200">
                <a:solidFill>
                  <a:schemeClr val="tx2"/>
                </a:solidFill>
              </a:rPr>
              <a:t>13</a:t>
            </a:r>
          </a:p>
        </p:txBody>
      </p:sp>
      <p:sp>
        <p:nvSpPr>
          <p:cNvPr id="4" name="Title 1">
            <a:extLst>
              <a:ext uri="{FF2B5EF4-FFF2-40B4-BE49-F238E27FC236}">
                <a16:creationId xmlns:a16="http://schemas.microsoft.com/office/drawing/2014/main" id="{8A7C781A-372C-DE4F-22D5-5B864DA76C80}"/>
              </a:ext>
            </a:extLst>
          </p:cNvPr>
          <p:cNvSpPr txBox="1">
            <a:spLocks/>
          </p:cNvSpPr>
          <p:nvPr/>
        </p:nvSpPr>
        <p:spPr>
          <a:xfrm>
            <a:off x="720000" y="414243"/>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1"/>
                </a:solidFill>
                <a:latin typeface="Montserrat SemiBold"/>
                <a:ea typeface="Montserrat SemiBold"/>
                <a:cs typeface="Montserrat SemiBold"/>
                <a:sym typeface="Montserrat SemiBold"/>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US">
                <a:solidFill>
                  <a:schemeClr val="accent2"/>
                </a:solidFill>
              </a:rPr>
              <a:t>04. </a:t>
            </a:r>
            <a:r>
              <a:rPr lang="en-US" dirty="0" err="1">
                <a:solidFill>
                  <a:schemeClr val="accent2"/>
                </a:solidFill>
              </a:rPr>
              <a:t>Đóng</a:t>
            </a:r>
            <a:r>
              <a:rPr lang="en-US" dirty="0">
                <a:solidFill>
                  <a:schemeClr val="accent2"/>
                </a:solidFill>
              </a:rPr>
              <a:t> </a:t>
            </a:r>
            <a:r>
              <a:rPr lang="en-US" dirty="0" err="1">
                <a:solidFill>
                  <a:schemeClr val="accent2"/>
                </a:solidFill>
              </a:rPr>
              <a:t>góp</a:t>
            </a:r>
            <a:r>
              <a:rPr lang="en-US" dirty="0">
                <a:solidFill>
                  <a:schemeClr val="accent2"/>
                </a:solidFill>
              </a:rPr>
              <a:t> </a:t>
            </a:r>
            <a:r>
              <a:rPr lang="en-US" dirty="0" err="1">
                <a:solidFill>
                  <a:schemeClr val="accent2"/>
                </a:solidFill>
              </a:rPr>
              <a:t>của</a:t>
            </a:r>
            <a:r>
              <a:rPr lang="en-US" dirty="0">
                <a:solidFill>
                  <a:schemeClr val="accent2"/>
                </a:solidFill>
              </a:rPr>
              <a:t> </a:t>
            </a:r>
            <a:r>
              <a:rPr lang="en-US" dirty="0" err="1">
                <a:solidFill>
                  <a:schemeClr val="accent2"/>
                </a:solidFill>
              </a:rPr>
              <a:t>các</a:t>
            </a:r>
            <a:r>
              <a:rPr lang="en-US" dirty="0">
                <a:solidFill>
                  <a:schemeClr val="accent2"/>
                </a:solidFill>
              </a:rPr>
              <a:t> </a:t>
            </a:r>
            <a:r>
              <a:rPr lang="en-US" dirty="0" err="1">
                <a:solidFill>
                  <a:schemeClr val="accent2"/>
                </a:solidFill>
              </a:rPr>
              <a:t>thành</a:t>
            </a:r>
            <a:r>
              <a:rPr lang="en-US" dirty="0">
                <a:solidFill>
                  <a:schemeClr val="accent2"/>
                </a:solidFill>
              </a:rPr>
              <a:t> </a:t>
            </a:r>
            <a:r>
              <a:rPr lang="en-US" dirty="0" err="1">
                <a:solidFill>
                  <a:schemeClr val="accent2"/>
                </a:solidFill>
              </a:rPr>
              <a:t>viên</a:t>
            </a:r>
            <a:r>
              <a:rPr lang="en-US" dirty="0">
                <a:solidFill>
                  <a:schemeClr val="accent2"/>
                </a:solidFill>
              </a:rPr>
              <a:t> </a:t>
            </a:r>
          </a:p>
        </p:txBody>
      </p:sp>
      <p:graphicFrame>
        <p:nvGraphicFramePr>
          <p:cNvPr id="2" name="Table 3">
            <a:extLst>
              <a:ext uri="{FF2B5EF4-FFF2-40B4-BE49-F238E27FC236}">
                <a16:creationId xmlns:a16="http://schemas.microsoft.com/office/drawing/2014/main" id="{19DFAA87-E37F-2269-99FA-086FD478EA89}"/>
              </a:ext>
            </a:extLst>
          </p:cNvPr>
          <p:cNvGraphicFramePr>
            <a:graphicFrameLocks noGrp="1"/>
          </p:cNvGraphicFramePr>
          <p:nvPr>
            <p:extLst>
              <p:ext uri="{D42A27DB-BD31-4B8C-83A1-F6EECF244321}">
                <p14:modId xmlns:p14="http://schemas.microsoft.com/office/powerpoint/2010/main" val="1198603152"/>
              </p:ext>
            </p:extLst>
          </p:nvPr>
        </p:nvGraphicFramePr>
        <p:xfrm>
          <a:off x="380705" y="1097857"/>
          <a:ext cx="8495261" cy="3966203"/>
        </p:xfrm>
        <a:graphic>
          <a:graphicData uri="http://schemas.openxmlformats.org/drawingml/2006/table">
            <a:tbl>
              <a:tblPr firstRow="1" bandRow="1"/>
              <a:tblGrid>
                <a:gridCol w="529980">
                  <a:extLst>
                    <a:ext uri="{9D8B030D-6E8A-4147-A177-3AD203B41FA5}">
                      <a16:colId xmlns:a16="http://schemas.microsoft.com/office/drawing/2014/main" val="1125212298"/>
                    </a:ext>
                  </a:extLst>
                </a:gridCol>
                <a:gridCol w="643197">
                  <a:extLst>
                    <a:ext uri="{9D8B030D-6E8A-4147-A177-3AD203B41FA5}">
                      <a16:colId xmlns:a16="http://schemas.microsoft.com/office/drawing/2014/main" val="689529848"/>
                    </a:ext>
                  </a:extLst>
                </a:gridCol>
                <a:gridCol w="3065931">
                  <a:extLst>
                    <a:ext uri="{9D8B030D-6E8A-4147-A177-3AD203B41FA5}">
                      <a16:colId xmlns:a16="http://schemas.microsoft.com/office/drawing/2014/main" val="1549438225"/>
                    </a:ext>
                  </a:extLst>
                </a:gridCol>
                <a:gridCol w="2132338">
                  <a:extLst>
                    <a:ext uri="{9D8B030D-6E8A-4147-A177-3AD203B41FA5}">
                      <a16:colId xmlns:a16="http://schemas.microsoft.com/office/drawing/2014/main" val="2923607096"/>
                    </a:ext>
                  </a:extLst>
                </a:gridCol>
                <a:gridCol w="2123815">
                  <a:extLst>
                    <a:ext uri="{9D8B030D-6E8A-4147-A177-3AD203B41FA5}">
                      <a16:colId xmlns:a16="http://schemas.microsoft.com/office/drawing/2014/main" val="528695411"/>
                    </a:ext>
                  </a:extLst>
                </a:gridCol>
              </a:tblGrid>
              <a:tr h="0">
                <a:tc>
                  <a:txBody>
                    <a:bodyPr/>
                    <a:lstStyle/>
                    <a:p>
                      <a:pPr algn="ctr">
                        <a:lnSpc>
                          <a:spcPct val="100000"/>
                        </a:lnSpc>
                      </a:pPr>
                      <a:r>
                        <a:rPr lang="vi-VN" sz="1200">
                          <a:solidFill>
                            <a:srgbClr val="000000"/>
                          </a:solidFill>
                          <a:latin typeface="Oswald" pitchFamily="2" charset="-93"/>
                        </a:rPr>
                        <a:t>STT</a:t>
                      </a:r>
                      <a:endParaRPr lang="en-US" sz="1200">
                        <a:solidFill>
                          <a:srgbClr val="000000"/>
                        </a:solidFill>
                        <a:latin typeface="Oswald" pitchFamily="2" charset="-93"/>
                      </a:endParaRPr>
                    </a:p>
                  </a:txBody>
                  <a:tcPr>
                    <a:solidFill>
                      <a:schemeClr val="tx2">
                        <a:lumMod val="40000"/>
                        <a:lumOff val="60000"/>
                      </a:schemeClr>
                    </a:solidFill>
                  </a:tcPr>
                </a:tc>
                <a:tc gridSpan="2">
                  <a:txBody>
                    <a:bodyPr/>
                    <a:lstStyle/>
                    <a:p>
                      <a:pPr algn="ctr">
                        <a:lnSpc>
                          <a:spcPct val="100000"/>
                        </a:lnSpc>
                      </a:pPr>
                      <a:r>
                        <a:rPr lang="vi-VN" sz="1200">
                          <a:solidFill>
                            <a:srgbClr val="000000"/>
                          </a:solidFill>
                          <a:latin typeface="Oswald" pitchFamily="2" charset="-93"/>
                        </a:rPr>
                        <a:t>TÊN CÔNG VIỆC</a:t>
                      </a:r>
                      <a:endParaRPr lang="en-US" sz="1200">
                        <a:solidFill>
                          <a:srgbClr val="000000"/>
                        </a:solidFill>
                        <a:latin typeface="Oswald" pitchFamily="2" charset="-93"/>
                      </a:endParaRPr>
                    </a:p>
                  </a:txBody>
                  <a:tcPr>
                    <a:solidFill>
                      <a:schemeClr val="tx2">
                        <a:lumMod val="40000"/>
                        <a:lumOff val="60000"/>
                      </a:schemeClr>
                    </a:solidFill>
                  </a:tcPr>
                </a:tc>
                <a:tc hMerge="1">
                  <a:txBody>
                    <a:bodyPr/>
                    <a:lstStyle/>
                    <a:p>
                      <a:endParaRPr lang="en-US"/>
                    </a:p>
                  </a:txBody>
                  <a:tcPr/>
                </a:tc>
                <a:tc>
                  <a:txBody>
                    <a:bodyPr/>
                    <a:lstStyle/>
                    <a:p>
                      <a:pPr algn="ctr">
                        <a:lnSpc>
                          <a:spcPct val="100000"/>
                        </a:lnSpc>
                      </a:pPr>
                      <a:r>
                        <a:rPr lang="vi-VN" sz="1200">
                          <a:solidFill>
                            <a:srgbClr val="000000"/>
                          </a:solidFill>
                          <a:latin typeface="Oswald" pitchFamily="2" charset="-93"/>
                        </a:rPr>
                        <a:t>THÀNH VIÊN THỰC HIỆN</a:t>
                      </a:r>
                      <a:endParaRPr lang="en-US" sz="1200">
                        <a:solidFill>
                          <a:srgbClr val="000000"/>
                        </a:solidFill>
                        <a:latin typeface="Oswald" pitchFamily="2" charset="-93"/>
                      </a:endParaRPr>
                    </a:p>
                  </a:txBody>
                  <a:tcPr>
                    <a:solidFill>
                      <a:schemeClr val="tx2">
                        <a:lumMod val="40000"/>
                        <a:lumOff val="60000"/>
                      </a:schemeClr>
                    </a:solidFill>
                  </a:tcPr>
                </a:tc>
                <a:tc>
                  <a:txBody>
                    <a:bodyPr/>
                    <a:lstStyle/>
                    <a:p>
                      <a:pPr algn="ctr">
                        <a:lnSpc>
                          <a:spcPct val="100000"/>
                        </a:lnSpc>
                      </a:pPr>
                      <a:r>
                        <a:rPr lang="vi-VN" sz="1200">
                          <a:solidFill>
                            <a:srgbClr val="000000"/>
                          </a:solidFill>
                          <a:latin typeface="Oswald" pitchFamily="2" charset="-93"/>
                        </a:rPr>
                        <a:t>PHẦN TRĂM HOÀN THÀNH</a:t>
                      </a:r>
                      <a:endParaRPr lang="en-US" sz="1200">
                        <a:solidFill>
                          <a:srgbClr val="000000"/>
                        </a:solidFill>
                        <a:latin typeface="Oswald" pitchFamily="2" charset="-93"/>
                      </a:endParaRPr>
                    </a:p>
                  </a:txBody>
                  <a:tcPr>
                    <a:solidFill>
                      <a:schemeClr val="tx2">
                        <a:lumMod val="40000"/>
                        <a:lumOff val="60000"/>
                      </a:schemeClr>
                    </a:solidFill>
                  </a:tcPr>
                </a:tc>
                <a:extLst>
                  <a:ext uri="{0D108BD9-81ED-4DB2-BD59-A6C34878D82A}">
                    <a16:rowId xmlns:a16="http://schemas.microsoft.com/office/drawing/2014/main" val="2741199799"/>
                  </a:ext>
                </a:extLst>
              </a:tr>
              <a:tr h="332992">
                <a:tc>
                  <a:txBody>
                    <a:bodyPr/>
                    <a:lstStyle/>
                    <a:p>
                      <a:pPr algn="ctr">
                        <a:lnSpc>
                          <a:spcPct val="100000"/>
                        </a:lnSpc>
                      </a:pPr>
                      <a:r>
                        <a:rPr lang="vi-VN" sz="1200">
                          <a:solidFill>
                            <a:schemeClr val="accent2"/>
                          </a:solidFill>
                          <a:latin typeface="Oswald" pitchFamily="2" charset="-93"/>
                        </a:rPr>
                        <a:t>1</a:t>
                      </a:r>
                      <a:endParaRPr lang="en-US" sz="1200">
                        <a:solidFill>
                          <a:schemeClr val="accent2"/>
                        </a:solidFill>
                        <a:latin typeface="Oswald" pitchFamily="2" charset="-93"/>
                      </a:endParaRPr>
                    </a:p>
                  </a:txBody>
                  <a:tcPr/>
                </a:tc>
                <a:tc rowSpan="7">
                  <a:txBody>
                    <a:bodyPr/>
                    <a:lstStyle/>
                    <a:p>
                      <a:pPr algn="ctr">
                        <a:lnSpc>
                          <a:spcPct val="100000"/>
                        </a:lnSpc>
                      </a:pPr>
                      <a:endParaRPr lang="en-US" sz="1600" u="none">
                        <a:solidFill>
                          <a:schemeClr val="bg1">
                            <a:lumMod val="10000"/>
                          </a:schemeClr>
                        </a:solidFill>
                        <a:effectLst/>
                        <a:latin typeface="Times New Roman" panose="02020603050405020304" pitchFamily="18" charset="0"/>
                        <a:cs typeface="Times New Roman" panose="02020603050405020304" pitchFamily="18" charset="0"/>
                      </a:endParaRPr>
                    </a:p>
                    <a:p>
                      <a:pPr algn="ctr">
                        <a:lnSpc>
                          <a:spcPct val="100000"/>
                        </a:lnSpc>
                      </a:pPr>
                      <a:r>
                        <a:rPr lang="en-US" sz="1600" u="none">
                          <a:solidFill>
                            <a:schemeClr val="bg1">
                              <a:lumMod val="10000"/>
                            </a:schemeClr>
                          </a:solidFill>
                          <a:effectLst/>
                          <a:latin typeface="Times New Roman" panose="02020603050405020304" pitchFamily="18" charset="0"/>
                          <a:cs typeface="Times New Roman" panose="02020603050405020304" pitchFamily="18" charset="0"/>
                        </a:rPr>
                        <a:t>Giao diện </a:t>
                      </a:r>
                    </a:p>
                    <a:p>
                      <a:pPr algn="ctr">
                        <a:lnSpc>
                          <a:spcPct val="100000"/>
                        </a:lnSpc>
                      </a:pPr>
                      <a:r>
                        <a:rPr lang="en-US" sz="1600" u="none">
                          <a:solidFill>
                            <a:schemeClr val="bg1">
                              <a:lumMod val="10000"/>
                            </a:schemeClr>
                          </a:solidFill>
                          <a:effectLst/>
                          <a:latin typeface="Times New Roman" panose="02020603050405020304" pitchFamily="18" charset="0"/>
                          <a:cs typeface="Times New Roman" panose="02020603050405020304" pitchFamily="18" charset="0"/>
                        </a:rPr>
                        <a:t>web</a:t>
                      </a:r>
                    </a:p>
                  </a:txBody>
                  <a:tcPr/>
                </a:tc>
                <a:tc rowSpan="2">
                  <a:txBody>
                    <a:bodyPr/>
                    <a:lstStyle/>
                    <a:p>
                      <a:pPr algn="ctr">
                        <a:lnSpc>
                          <a:spcPct val="100000"/>
                        </a:lnSpc>
                      </a:pPr>
                      <a:r>
                        <a:rPr lang="en-US" sz="1400">
                          <a:solidFill>
                            <a:schemeClr val="bg1">
                              <a:lumMod val="10000"/>
                            </a:schemeClr>
                          </a:solidFill>
                          <a:latin typeface="Times New Roman" panose="02020603050405020304" pitchFamily="18" charset="0"/>
                          <a:cs typeface="Times New Roman" panose="02020603050405020304" pitchFamily="18" charset="0"/>
                        </a:rPr>
                        <a:t>Trang chủ</a:t>
                      </a:r>
                    </a:p>
                  </a:txBody>
                  <a:tcPr/>
                </a:tc>
                <a:tc rowSpan="2">
                  <a:txBody>
                    <a:bodyPr/>
                    <a:lstStyle/>
                    <a:p>
                      <a:pPr algn="ctr">
                        <a:lnSpc>
                          <a:spcPct val="100000"/>
                        </a:lnSpc>
                      </a:pPr>
                      <a:r>
                        <a:rPr lang="en-US" sz="1400">
                          <a:solidFill>
                            <a:schemeClr val="bg1">
                              <a:lumMod val="10000"/>
                            </a:schemeClr>
                          </a:solidFill>
                          <a:latin typeface="Times New Roman" panose="02020603050405020304" pitchFamily="18" charset="0"/>
                          <a:cs typeface="Times New Roman" panose="02020603050405020304" pitchFamily="18" charset="0"/>
                        </a:rPr>
                        <a:t>Nguyễn Thùy Linh</a:t>
                      </a:r>
                    </a:p>
                  </a:txBody>
                  <a:tcPr/>
                </a:tc>
                <a:tc rowSpan="2">
                  <a:txBody>
                    <a:bodyPr/>
                    <a:lstStyle/>
                    <a:p>
                      <a:pPr algn="ctr">
                        <a:lnSpc>
                          <a:spcPct val="100000"/>
                        </a:lnSpc>
                      </a:pPr>
                      <a:r>
                        <a:rPr lang="en-US" sz="1400">
                          <a:solidFill>
                            <a:schemeClr val="bg1">
                              <a:lumMod val="10000"/>
                            </a:schemeClr>
                          </a:solidFill>
                          <a:latin typeface="Times New Roman" panose="02020603050405020304" pitchFamily="18" charset="0"/>
                          <a:cs typeface="Times New Roman" panose="02020603050405020304" pitchFamily="18" charset="0"/>
                        </a:rPr>
                        <a:t>90%</a:t>
                      </a:r>
                    </a:p>
                  </a:txBody>
                  <a:tcPr/>
                </a:tc>
                <a:extLst>
                  <a:ext uri="{0D108BD9-81ED-4DB2-BD59-A6C34878D82A}">
                    <a16:rowId xmlns:a16="http://schemas.microsoft.com/office/drawing/2014/main" val="3200003529"/>
                  </a:ext>
                </a:extLst>
              </a:tr>
              <a:tr h="0">
                <a:tc rowSpan="2">
                  <a:txBody>
                    <a:bodyPr/>
                    <a:lstStyle/>
                    <a:p>
                      <a:pPr algn="ctr">
                        <a:lnSpc>
                          <a:spcPct val="100000"/>
                        </a:lnSpc>
                      </a:pPr>
                      <a:r>
                        <a:rPr lang="vi-VN" sz="1200">
                          <a:solidFill>
                            <a:schemeClr val="accent2"/>
                          </a:solidFill>
                          <a:latin typeface="Oswald" pitchFamily="2" charset="-93"/>
                        </a:rPr>
                        <a:t>2</a:t>
                      </a:r>
                      <a:endParaRPr lang="en-US" sz="1200">
                        <a:solidFill>
                          <a:schemeClr val="accent2"/>
                        </a:solidFill>
                        <a:latin typeface="Oswald" pitchFamily="2" charset="-93"/>
                      </a:endParaRPr>
                    </a:p>
                  </a:txBody>
                  <a:tcPr/>
                </a:tc>
                <a:tc vMerge="1">
                  <a:txBody>
                    <a:bodyPr/>
                    <a:lstStyle/>
                    <a:p>
                      <a:pPr algn="ctr">
                        <a:lnSpc>
                          <a:spcPct val="100000"/>
                        </a:lnSpc>
                      </a:pPr>
                      <a:endParaRPr lang="en-US" sz="1200">
                        <a:solidFill>
                          <a:schemeClr val="accent2"/>
                        </a:solidFill>
                        <a:latin typeface="Oswald" pitchFamily="2" charset="-93"/>
                      </a:endParaRPr>
                    </a:p>
                  </a:txBody>
                  <a:tcPr/>
                </a:tc>
                <a:tc vMerge="1">
                  <a:txBody>
                    <a:bodyPr/>
                    <a:lstStyle/>
                    <a:p>
                      <a:endParaRPr lang="en-US"/>
                    </a:p>
                  </a:txBody>
                  <a:tcPr/>
                </a:tc>
                <a:tc vMerge="1">
                  <a:txBody>
                    <a:bodyPr/>
                    <a:lstStyle/>
                    <a:p>
                      <a:pPr algn="ctr">
                        <a:lnSpc>
                          <a:spcPct val="100000"/>
                        </a:lnSpc>
                      </a:pPr>
                      <a:endParaRPr lang="en-US" sz="1200">
                        <a:solidFill>
                          <a:schemeClr val="bg1">
                            <a:lumMod val="10000"/>
                          </a:schemeClr>
                        </a:solidFill>
                        <a:latin typeface="Times New Roman" panose="02020603050405020304" pitchFamily="18" charset="0"/>
                        <a:cs typeface="Times New Roman" panose="02020603050405020304" pitchFamily="18" charset="0"/>
                      </a:endParaRPr>
                    </a:p>
                  </a:txBody>
                  <a:tcPr/>
                </a:tc>
                <a:tc vMerge="1">
                  <a:txBody>
                    <a:bodyPr/>
                    <a:lstStyle/>
                    <a:p>
                      <a:pPr algn="ctr">
                        <a:lnSpc>
                          <a:spcPct val="100000"/>
                        </a:lnSpc>
                      </a:pPr>
                      <a:endParaRPr lang="en-US" sz="1200">
                        <a:solidFill>
                          <a:schemeClr val="bg1">
                            <a:lumMod val="10000"/>
                          </a:schemeClr>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62379634"/>
                  </a:ext>
                </a:extLst>
              </a:tr>
              <a:tr h="329373">
                <a:tc vMerge="1">
                  <a:txBody>
                    <a:bodyPr/>
                    <a:lstStyle/>
                    <a:p>
                      <a:endParaRPr lang="en-US"/>
                    </a:p>
                  </a:txBody>
                  <a:tcPr/>
                </a:tc>
                <a:tc vMerge="1">
                  <a:txBody>
                    <a:bodyPr/>
                    <a:lstStyle/>
                    <a:p>
                      <a:endParaRPr lang="en-US"/>
                    </a:p>
                  </a:txBody>
                  <a:tcPr/>
                </a:tc>
                <a:tc rowSpan="2">
                  <a:txBody>
                    <a:bodyPr/>
                    <a:lstStyle/>
                    <a:p>
                      <a:pPr algn="ctr">
                        <a:lnSpc>
                          <a:spcPct val="100000"/>
                        </a:lnSpc>
                      </a:pPr>
                      <a:r>
                        <a:rPr lang="en-US" sz="1400">
                          <a:solidFill>
                            <a:schemeClr val="bg1">
                              <a:lumMod val="10000"/>
                            </a:schemeClr>
                          </a:solidFill>
                          <a:latin typeface="Times New Roman" panose="02020603050405020304" pitchFamily="18" charset="0"/>
                          <a:cs typeface="Times New Roman" panose="02020603050405020304" pitchFamily="18" charset="0"/>
                        </a:rPr>
                        <a:t>Đăng nhập, Đăng kí, Admin</a:t>
                      </a:r>
                    </a:p>
                  </a:txBody>
                  <a:tcPr/>
                </a:tc>
                <a:tc rowSpan="2">
                  <a:txBody>
                    <a:bodyPr/>
                    <a:lstStyle/>
                    <a:p>
                      <a:pPr algn="ctr"/>
                      <a:r>
                        <a:rPr lang="en-US" sz="1400">
                          <a:latin typeface="Times New Roman" panose="02020603050405020304" pitchFamily="18" charset="0"/>
                          <a:cs typeface="Times New Roman" panose="02020603050405020304" pitchFamily="18" charset="0"/>
                        </a:rPr>
                        <a:t> Nguyễn Nhật Trường</a:t>
                      </a:r>
                    </a:p>
                  </a:txBody>
                  <a:tcPr/>
                </a:tc>
                <a:tc rowSpan="2">
                  <a:txBody>
                    <a:bodyPr/>
                    <a:lstStyle/>
                    <a:p>
                      <a:pPr algn="ctr">
                        <a:lnSpc>
                          <a:spcPct val="100000"/>
                        </a:lnSpc>
                      </a:pPr>
                      <a:r>
                        <a:rPr lang="en-US" sz="1400">
                          <a:solidFill>
                            <a:schemeClr val="bg1">
                              <a:lumMod val="10000"/>
                            </a:schemeClr>
                          </a:solidFill>
                          <a:latin typeface="Times New Roman" panose="02020603050405020304" pitchFamily="18" charset="0"/>
                          <a:cs typeface="Times New Roman" panose="02020603050405020304" pitchFamily="18" charset="0"/>
                        </a:rPr>
                        <a:t>90%</a:t>
                      </a:r>
                    </a:p>
                  </a:txBody>
                  <a:tcPr/>
                </a:tc>
                <a:extLst>
                  <a:ext uri="{0D108BD9-81ED-4DB2-BD59-A6C34878D82A}">
                    <a16:rowId xmlns:a16="http://schemas.microsoft.com/office/drawing/2014/main" val="3463599013"/>
                  </a:ext>
                </a:extLst>
              </a:tr>
              <a:tr h="0">
                <a:tc rowSpan="2">
                  <a:txBody>
                    <a:bodyPr/>
                    <a:lstStyle/>
                    <a:p>
                      <a:pPr algn="ctr">
                        <a:lnSpc>
                          <a:spcPct val="100000"/>
                        </a:lnSpc>
                      </a:pPr>
                      <a:r>
                        <a:rPr lang="vi-VN" sz="1200">
                          <a:solidFill>
                            <a:schemeClr val="accent2"/>
                          </a:solidFill>
                          <a:latin typeface="Oswald" pitchFamily="2" charset="-93"/>
                        </a:rPr>
                        <a:t>3</a:t>
                      </a:r>
                      <a:endParaRPr lang="en-US" sz="1200">
                        <a:solidFill>
                          <a:schemeClr val="accent2"/>
                        </a:solidFill>
                        <a:latin typeface="Oswald" pitchFamily="2" charset="-93"/>
                      </a:endParaRPr>
                    </a:p>
                  </a:txBody>
                  <a:tcPr/>
                </a:tc>
                <a:tc vMerge="1">
                  <a:txBody>
                    <a:bodyPr/>
                    <a:lstStyle/>
                    <a:p>
                      <a:pPr algn="ctr">
                        <a:lnSpc>
                          <a:spcPct val="100000"/>
                        </a:lnSpc>
                      </a:pPr>
                      <a:endParaRPr lang="en-US" sz="1200">
                        <a:solidFill>
                          <a:schemeClr val="accent2"/>
                        </a:solidFill>
                        <a:latin typeface="Oswald" pitchFamily="2" charset="-93"/>
                      </a:endParaRPr>
                    </a:p>
                  </a:txBody>
                  <a:tcPr/>
                </a:tc>
                <a:tc vMerge="1">
                  <a:txBody>
                    <a:bodyPr/>
                    <a:lstStyle/>
                    <a:p>
                      <a:endParaRPr lang="en-US"/>
                    </a:p>
                  </a:txBody>
                  <a:tcPr/>
                </a:tc>
                <a:tc vMerge="1">
                  <a:txBody>
                    <a:bodyPr/>
                    <a:lstStyle/>
                    <a:p>
                      <a:pPr algn="ctr">
                        <a:lnSpc>
                          <a:spcPct val="100000"/>
                        </a:lnSpc>
                      </a:pPr>
                      <a:endParaRPr lang="en-US" sz="1200">
                        <a:solidFill>
                          <a:schemeClr val="bg1">
                            <a:lumMod val="10000"/>
                          </a:schemeClr>
                        </a:solidFill>
                        <a:latin typeface="Times New Roman" panose="02020603050405020304" pitchFamily="18" charset="0"/>
                        <a:cs typeface="Times New Roman" panose="02020603050405020304" pitchFamily="18" charset="0"/>
                      </a:endParaRPr>
                    </a:p>
                  </a:txBody>
                  <a:tcPr/>
                </a:tc>
                <a:tc vMerge="1">
                  <a:txBody>
                    <a:bodyPr/>
                    <a:lstStyle/>
                    <a:p>
                      <a:pPr algn="ctr">
                        <a:lnSpc>
                          <a:spcPct val="100000"/>
                        </a:lnSpc>
                      </a:pPr>
                      <a:endParaRPr lang="en-US" sz="1200">
                        <a:solidFill>
                          <a:schemeClr val="bg1">
                            <a:lumMod val="10000"/>
                          </a:schemeClr>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07453131"/>
                  </a:ext>
                </a:extLst>
              </a:tr>
              <a:tr h="347470">
                <a:tc vMerge="1">
                  <a:txBody>
                    <a:bodyPr/>
                    <a:lstStyle/>
                    <a:p>
                      <a:endParaRPr lang="en-US"/>
                    </a:p>
                  </a:txBody>
                  <a:tcPr/>
                </a:tc>
                <a:tc vMerge="1">
                  <a:txBody>
                    <a:bodyPr/>
                    <a:lstStyle/>
                    <a:p>
                      <a:endParaRPr lang="en-US"/>
                    </a:p>
                  </a:txBody>
                  <a:tcPr/>
                </a:tc>
                <a:tc rowSpan="2">
                  <a:txBody>
                    <a:bodyPr/>
                    <a:lstStyle/>
                    <a:p>
                      <a:pPr algn="ctr">
                        <a:lnSpc>
                          <a:spcPct val="100000"/>
                        </a:lnSpc>
                      </a:pPr>
                      <a:r>
                        <a:rPr lang="en-US" sz="1400">
                          <a:solidFill>
                            <a:schemeClr val="bg1">
                              <a:lumMod val="10000"/>
                            </a:schemeClr>
                          </a:solidFill>
                          <a:latin typeface="Times New Roman" panose="02020603050405020304" pitchFamily="18" charset="0"/>
                          <a:cs typeface="Times New Roman" panose="02020603050405020304" pitchFamily="18" charset="0"/>
                        </a:rPr>
                        <a:t>Người dùng</a:t>
                      </a:r>
                    </a:p>
                  </a:txBody>
                  <a:tcPr/>
                </a:tc>
                <a:tc rowSpan="2">
                  <a:txBody>
                    <a:bodyPr/>
                    <a:lstStyle/>
                    <a:p>
                      <a:pPr algn="ctr"/>
                      <a:r>
                        <a:rPr lang="en-US" sz="1400">
                          <a:latin typeface="Times New Roman" panose="02020603050405020304" pitchFamily="18" charset="0"/>
                          <a:cs typeface="Times New Roman" panose="02020603050405020304" pitchFamily="18" charset="0"/>
                        </a:rPr>
                        <a:t>Võ Xuân Quang</a:t>
                      </a:r>
                    </a:p>
                  </a:txBody>
                  <a:tcPr/>
                </a:tc>
                <a:tc rowSpan="2">
                  <a:txBody>
                    <a:bodyPr/>
                    <a:lstStyle/>
                    <a:p>
                      <a:pPr algn="ctr">
                        <a:lnSpc>
                          <a:spcPct val="100000"/>
                        </a:lnSpc>
                      </a:pPr>
                      <a:r>
                        <a:rPr lang="en-US" sz="1400">
                          <a:solidFill>
                            <a:schemeClr val="bg1">
                              <a:lumMod val="10000"/>
                            </a:schemeClr>
                          </a:solidFill>
                          <a:latin typeface="Times New Roman" panose="02020603050405020304" pitchFamily="18" charset="0"/>
                          <a:cs typeface="Times New Roman" panose="02020603050405020304" pitchFamily="18" charset="0"/>
                        </a:rPr>
                        <a:t>90%</a:t>
                      </a:r>
                    </a:p>
                  </a:txBody>
                  <a:tcPr/>
                </a:tc>
                <a:extLst>
                  <a:ext uri="{0D108BD9-81ED-4DB2-BD59-A6C34878D82A}">
                    <a16:rowId xmlns:a16="http://schemas.microsoft.com/office/drawing/2014/main" val="4117528304"/>
                  </a:ext>
                </a:extLst>
              </a:tr>
              <a:tr h="0">
                <a:tc rowSpan="2">
                  <a:txBody>
                    <a:bodyPr/>
                    <a:lstStyle/>
                    <a:p>
                      <a:pPr algn="ctr">
                        <a:lnSpc>
                          <a:spcPct val="100000"/>
                        </a:lnSpc>
                      </a:pPr>
                      <a:r>
                        <a:rPr lang="vi-VN" sz="1200">
                          <a:solidFill>
                            <a:schemeClr val="accent2"/>
                          </a:solidFill>
                          <a:latin typeface="Oswald" pitchFamily="2" charset="-93"/>
                        </a:rPr>
                        <a:t>4</a:t>
                      </a:r>
                      <a:endParaRPr lang="en-US" sz="1200">
                        <a:solidFill>
                          <a:schemeClr val="accent2"/>
                        </a:solidFill>
                        <a:latin typeface="Oswald" pitchFamily="2" charset="-93"/>
                      </a:endParaRPr>
                    </a:p>
                  </a:txBody>
                  <a:tcPr/>
                </a:tc>
                <a:tc vMerge="1">
                  <a:txBody>
                    <a:bodyPr/>
                    <a:lstStyle/>
                    <a:p>
                      <a:pPr algn="ctr">
                        <a:lnSpc>
                          <a:spcPct val="100000"/>
                        </a:lnSpc>
                      </a:pPr>
                      <a:endParaRPr lang="en-US" sz="1200">
                        <a:solidFill>
                          <a:schemeClr val="accent2"/>
                        </a:solidFill>
                        <a:latin typeface="Oswald" pitchFamily="2" charset="-93"/>
                      </a:endParaRPr>
                    </a:p>
                  </a:txBody>
                  <a:tcPr/>
                </a:tc>
                <a:tc vMerge="1">
                  <a:txBody>
                    <a:bodyPr/>
                    <a:lstStyle/>
                    <a:p>
                      <a:endParaRPr lang="en-US"/>
                    </a:p>
                  </a:txBody>
                  <a:tcPr/>
                </a:tc>
                <a:tc vMerge="1">
                  <a:txBody>
                    <a:bodyPr/>
                    <a:lstStyle/>
                    <a:p>
                      <a:pPr algn="ctr">
                        <a:lnSpc>
                          <a:spcPct val="100000"/>
                        </a:lnSpc>
                      </a:pPr>
                      <a:endParaRPr lang="en-US" sz="1200">
                        <a:solidFill>
                          <a:schemeClr val="bg1">
                            <a:lumMod val="10000"/>
                          </a:schemeClr>
                        </a:solidFill>
                        <a:latin typeface="Times New Roman" panose="02020603050405020304" pitchFamily="18" charset="0"/>
                        <a:cs typeface="Times New Roman" panose="02020603050405020304" pitchFamily="18" charset="0"/>
                      </a:endParaRPr>
                    </a:p>
                  </a:txBody>
                  <a:tcPr/>
                </a:tc>
                <a:tc vMerge="1">
                  <a:txBody>
                    <a:bodyPr/>
                    <a:lstStyle/>
                    <a:p>
                      <a:pPr algn="ctr">
                        <a:lnSpc>
                          <a:spcPct val="100000"/>
                        </a:lnSpc>
                      </a:pPr>
                      <a:endParaRPr lang="en-US" sz="1200">
                        <a:solidFill>
                          <a:schemeClr val="bg1">
                            <a:lumMod val="10000"/>
                          </a:schemeClr>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00905226"/>
                  </a:ext>
                </a:extLst>
              </a:tr>
              <a:tr h="365568">
                <a:tc vMerge="1">
                  <a:txBody>
                    <a:bodyPr/>
                    <a:lstStyle/>
                    <a:p>
                      <a:endParaRPr lang="en-US"/>
                    </a:p>
                  </a:txBody>
                  <a:tcPr/>
                </a:tc>
                <a:tc vMerge="1">
                  <a:txBody>
                    <a:bodyPr/>
                    <a:lstStyle/>
                    <a:p>
                      <a:endParaRPr lang="en-US"/>
                    </a:p>
                  </a:txBody>
                  <a:tcPr/>
                </a:tc>
                <a:tc>
                  <a:txBody>
                    <a:bodyPr/>
                    <a:lstStyle/>
                    <a:p>
                      <a:pPr algn="ctr">
                        <a:lnSpc>
                          <a:spcPct val="100000"/>
                        </a:lnSpc>
                      </a:pPr>
                      <a:r>
                        <a:rPr lang="en-US" sz="1400">
                          <a:solidFill>
                            <a:schemeClr val="bg1">
                              <a:lumMod val="10000"/>
                            </a:schemeClr>
                          </a:solidFill>
                          <a:latin typeface="Times New Roman" panose="02020603050405020304" pitchFamily="18" charset="0"/>
                          <a:cs typeface="Times New Roman" panose="02020603050405020304" pitchFamily="18" charset="0"/>
                        </a:rPr>
                        <a:t>Nhà sản xuất, Nhà kiểm định</a:t>
                      </a:r>
                    </a:p>
                  </a:txBody>
                  <a:tcPr/>
                </a:tc>
                <a:tc>
                  <a:txBody>
                    <a:bodyPr/>
                    <a:lstStyle/>
                    <a:p>
                      <a:pPr algn="ctr"/>
                      <a:r>
                        <a:rPr lang="en-US" sz="1400">
                          <a:latin typeface="Times New Roman" panose="02020603050405020304" pitchFamily="18" charset="0"/>
                          <a:cs typeface="Times New Roman" panose="02020603050405020304" pitchFamily="18" charset="0"/>
                        </a:rPr>
                        <a:t>Lê Tấn Đan Huy</a:t>
                      </a:r>
                    </a:p>
                  </a:txBody>
                  <a:tcPr/>
                </a:tc>
                <a:tc>
                  <a:txBody>
                    <a:bodyPr/>
                    <a:lstStyle/>
                    <a:p>
                      <a:pPr algn="ctr">
                        <a:lnSpc>
                          <a:spcPct val="100000"/>
                        </a:lnSpc>
                      </a:pPr>
                      <a:r>
                        <a:rPr lang="en-US" sz="1400">
                          <a:solidFill>
                            <a:schemeClr val="bg1">
                              <a:lumMod val="10000"/>
                            </a:schemeClr>
                          </a:solidFill>
                          <a:latin typeface="Times New Roman" panose="02020603050405020304" pitchFamily="18" charset="0"/>
                          <a:cs typeface="Times New Roman" panose="02020603050405020304" pitchFamily="18" charset="0"/>
                        </a:rPr>
                        <a:t>90%</a:t>
                      </a:r>
                    </a:p>
                  </a:txBody>
                  <a:tcPr/>
                </a:tc>
                <a:extLst>
                  <a:ext uri="{0D108BD9-81ED-4DB2-BD59-A6C34878D82A}">
                    <a16:rowId xmlns:a16="http://schemas.microsoft.com/office/drawing/2014/main" val="3110153163"/>
                  </a:ext>
                </a:extLst>
              </a:tr>
              <a:tr h="510348">
                <a:tc>
                  <a:txBody>
                    <a:bodyPr/>
                    <a:lstStyle/>
                    <a:p>
                      <a:pPr algn="ctr">
                        <a:lnSpc>
                          <a:spcPct val="100000"/>
                        </a:lnSpc>
                      </a:pPr>
                      <a:endParaRPr lang="en-US" sz="1200">
                        <a:solidFill>
                          <a:schemeClr val="accent2"/>
                        </a:solidFill>
                        <a:latin typeface="Oswald" pitchFamily="2" charset="-93"/>
                      </a:endParaRPr>
                    </a:p>
                    <a:p>
                      <a:pPr algn="ctr">
                        <a:lnSpc>
                          <a:spcPct val="100000"/>
                        </a:lnSpc>
                      </a:pPr>
                      <a:endParaRPr lang="en-US" sz="1200">
                        <a:solidFill>
                          <a:schemeClr val="accent2"/>
                        </a:solidFill>
                        <a:latin typeface="Oswald" pitchFamily="2" charset="-93"/>
                      </a:endParaRPr>
                    </a:p>
                    <a:p>
                      <a:pPr algn="ctr">
                        <a:lnSpc>
                          <a:spcPct val="100000"/>
                        </a:lnSpc>
                      </a:pPr>
                      <a:r>
                        <a:rPr lang="vi-VN" sz="1200">
                          <a:solidFill>
                            <a:schemeClr val="accent2"/>
                          </a:solidFill>
                          <a:latin typeface="Oswald" pitchFamily="2" charset="-93"/>
                        </a:rPr>
                        <a:t>5</a:t>
                      </a:r>
                      <a:endParaRPr lang="en-US" sz="1200">
                        <a:solidFill>
                          <a:schemeClr val="accent2"/>
                        </a:solidFill>
                        <a:latin typeface="Oswald" pitchFamily="2" charset="-93"/>
                      </a:endParaRPr>
                    </a:p>
                  </a:txBody>
                  <a:tcPr/>
                </a:tc>
                <a:tc gridSpan="2">
                  <a:txBody>
                    <a:bodyPr/>
                    <a:lstStyle/>
                    <a:p>
                      <a:pPr algn="ctr">
                        <a:lnSpc>
                          <a:spcPct val="100000"/>
                        </a:lnSpc>
                      </a:pPr>
                      <a:endParaRPr lang="en-US" sz="1400">
                        <a:solidFill>
                          <a:schemeClr val="bg1">
                            <a:lumMod val="10000"/>
                          </a:schemeClr>
                        </a:solidFill>
                        <a:latin typeface="Times New Roman" panose="02020603050405020304" pitchFamily="18" charset="0"/>
                        <a:cs typeface="Times New Roman" panose="02020603050405020304" pitchFamily="18" charset="0"/>
                      </a:endParaRPr>
                    </a:p>
                    <a:p>
                      <a:pPr algn="ctr">
                        <a:lnSpc>
                          <a:spcPct val="100000"/>
                        </a:lnSpc>
                      </a:pPr>
                      <a:endParaRPr lang="en-US" sz="1400">
                        <a:solidFill>
                          <a:schemeClr val="bg1">
                            <a:lumMod val="10000"/>
                          </a:schemeClr>
                        </a:solidFill>
                        <a:latin typeface="Times New Roman" panose="02020603050405020304" pitchFamily="18" charset="0"/>
                        <a:cs typeface="Times New Roman" panose="02020603050405020304" pitchFamily="18" charset="0"/>
                      </a:endParaRPr>
                    </a:p>
                    <a:p>
                      <a:pPr algn="ctr">
                        <a:lnSpc>
                          <a:spcPct val="100000"/>
                        </a:lnSpc>
                      </a:pPr>
                      <a:r>
                        <a:rPr lang="en-US" sz="1400">
                          <a:solidFill>
                            <a:schemeClr val="bg1">
                              <a:lumMod val="10000"/>
                            </a:schemeClr>
                          </a:solidFill>
                          <a:latin typeface="Times New Roman" panose="02020603050405020304" pitchFamily="18" charset="0"/>
                          <a:cs typeface="Times New Roman" panose="02020603050405020304" pitchFamily="18" charset="0"/>
                        </a:rPr>
                        <a:t>Figma</a:t>
                      </a:r>
                    </a:p>
                  </a:txBody>
                  <a:tcPr/>
                </a:tc>
                <a:tc h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a:solidFill>
                            <a:schemeClr val="bg1">
                              <a:lumMod val="10000"/>
                            </a:schemeClr>
                          </a:solidFill>
                          <a:latin typeface="Times New Roman" panose="02020603050405020304" pitchFamily="18" charset="0"/>
                          <a:cs typeface="Times New Roman" panose="02020603050405020304" pitchFamily="18" charset="0"/>
                        </a:rPr>
                        <a:t>Nguyễn Thùy Linh,</a:t>
                      </a:r>
                      <a:r>
                        <a:rPr lang="en-US" sz="1400">
                          <a:latin typeface="Times New Roman" panose="02020603050405020304" pitchFamily="18" charset="0"/>
                          <a:cs typeface="Times New Roman" panose="02020603050405020304" pitchFamily="18" charset="0"/>
                        </a:rPr>
                        <a:t> Nguyễn Nhật Trường,</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a:latin typeface="Times New Roman" panose="02020603050405020304" pitchFamily="18" charset="0"/>
                          <a:cs typeface="Times New Roman" panose="02020603050405020304" pitchFamily="18" charset="0"/>
                        </a:rPr>
                        <a:t>Võ Xuân Quang,</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a:latin typeface="Times New Roman" panose="02020603050405020304" pitchFamily="18" charset="0"/>
                          <a:cs typeface="Times New Roman" panose="02020603050405020304" pitchFamily="18" charset="0"/>
                        </a:rPr>
                        <a:t>Lê Tấn Đan Huy</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a:solidFill>
                          <a:schemeClr val="bg1">
                            <a:lumMod val="10000"/>
                          </a:schemeClr>
                        </a:solidFill>
                        <a:latin typeface="Times New Roman" panose="02020603050405020304" pitchFamily="18" charset="0"/>
                        <a:cs typeface="Times New Roman" panose="02020603050405020304" pitchFamily="18" charset="0"/>
                      </a:endParaRPr>
                    </a:p>
                  </a:txBody>
                  <a:tcPr/>
                </a:tc>
                <a:tc>
                  <a:txBody>
                    <a:bodyPr/>
                    <a:lstStyle/>
                    <a:p>
                      <a:pPr algn="ctr">
                        <a:lnSpc>
                          <a:spcPct val="100000"/>
                        </a:lnSpc>
                      </a:pPr>
                      <a:endParaRPr lang="en-US" sz="1400">
                        <a:solidFill>
                          <a:schemeClr val="bg1">
                            <a:lumMod val="10000"/>
                          </a:schemeClr>
                        </a:solidFill>
                        <a:latin typeface="Times New Roman" panose="02020603050405020304" pitchFamily="18" charset="0"/>
                        <a:cs typeface="Times New Roman" panose="02020603050405020304" pitchFamily="18" charset="0"/>
                      </a:endParaRPr>
                    </a:p>
                    <a:p>
                      <a:pPr algn="ctr">
                        <a:lnSpc>
                          <a:spcPct val="100000"/>
                        </a:lnSpc>
                      </a:pPr>
                      <a:endParaRPr lang="en-US" sz="1400">
                        <a:solidFill>
                          <a:schemeClr val="bg1">
                            <a:lumMod val="10000"/>
                          </a:schemeClr>
                        </a:solidFill>
                        <a:latin typeface="Times New Roman" panose="02020603050405020304" pitchFamily="18" charset="0"/>
                        <a:cs typeface="Times New Roman" panose="02020603050405020304" pitchFamily="18" charset="0"/>
                      </a:endParaRPr>
                    </a:p>
                    <a:p>
                      <a:pPr algn="ctr">
                        <a:lnSpc>
                          <a:spcPct val="100000"/>
                        </a:lnSpc>
                      </a:pPr>
                      <a:r>
                        <a:rPr lang="en-US" sz="1400">
                          <a:solidFill>
                            <a:schemeClr val="bg1">
                              <a:lumMod val="10000"/>
                            </a:schemeClr>
                          </a:solidFill>
                          <a:latin typeface="Times New Roman" panose="02020603050405020304" pitchFamily="18" charset="0"/>
                          <a:cs typeface="Times New Roman" panose="02020603050405020304" pitchFamily="18" charset="0"/>
                        </a:rPr>
                        <a:t>90%</a:t>
                      </a:r>
                    </a:p>
                  </a:txBody>
                  <a:tcPr/>
                </a:tc>
                <a:extLst>
                  <a:ext uri="{0D108BD9-81ED-4DB2-BD59-A6C34878D82A}">
                    <a16:rowId xmlns:a16="http://schemas.microsoft.com/office/drawing/2014/main" val="3833063761"/>
                  </a:ext>
                </a:extLst>
              </a:tr>
              <a:tr h="510348">
                <a:tc>
                  <a:txBody>
                    <a:bodyPr/>
                    <a:lstStyle/>
                    <a:p>
                      <a:pPr algn="ctr">
                        <a:lnSpc>
                          <a:spcPct val="100000"/>
                        </a:lnSpc>
                      </a:pPr>
                      <a:endParaRPr lang="en-US" sz="1200">
                        <a:solidFill>
                          <a:schemeClr val="accent2"/>
                        </a:solidFill>
                        <a:latin typeface="Oswald" pitchFamily="2" charset="-93"/>
                      </a:endParaRPr>
                    </a:p>
                    <a:p>
                      <a:pPr algn="ctr">
                        <a:lnSpc>
                          <a:spcPct val="100000"/>
                        </a:lnSpc>
                      </a:pPr>
                      <a:endParaRPr lang="en-US" sz="1200">
                        <a:solidFill>
                          <a:schemeClr val="accent2"/>
                        </a:solidFill>
                        <a:latin typeface="Oswald" pitchFamily="2" charset="-93"/>
                      </a:endParaRPr>
                    </a:p>
                    <a:p>
                      <a:pPr algn="ctr">
                        <a:lnSpc>
                          <a:spcPct val="100000"/>
                        </a:lnSpc>
                      </a:pPr>
                      <a:r>
                        <a:rPr lang="en-US" sz="1200">
                          <a:solidFill>
                            <a:schemeClr val="accent2"/>
                          </a:solidFill>
                          <a:latin typeface="Oswald" pitchFamily="2" charset="-93"/>
                        </a:rPr>
                        <a:t>6</a:t>
                      </a:r>
                    </a:p>
                  </a:txBody>
                  <a:tcPr/>
                </a:tc>
                <a:tc gridSpan="2">
                  <a:txBody>
                    <a:bodyPr/>
                    <a:lstStyle/>
                    <a:p>
                      <a:pPr algn="ctr">
                        <a:lnSpc>
                          <a:spcPct val="100000"/>
                        </a:lnSpc>
                      </a:pPr>
                      <a:endParaRPr lang="en-US" sz="1400">
                        <a:solidFill>
                          <a:schemeClr val="bg1">
                            <a:lumMod val="10000"/>
                          </a:schemeClr>
                        </a:solidFill>
                        <a:latin typeface="Times New Roman" panose="02020603050405020304" pitchFamily="18" charset="0"/>
                        <a:cs typeface="Times New Roman" panose="02020603050405020304" pitchFamily="18" charset="0"/>
                      </a:endParaRPr>
                    </a:p>
                    <a:p>
                      <a:pPr algn="ctr">
                        <a:lnSpc>
                          <a:spcPct val="100000"/>
                        </a:lnSpc>
                      </a:pPr>
                      <a:r>
                        <a:rPr lang="en-US" sz="1400">
                          <a:solidFill>
                            <a:schemeClr val="bg1">
                              <a:lumMod val="10000"/>
                            </a:schemeClr>
                          </a:solidFill>
                          <a:latin typeface="Times New Roman" panose="02020603050405020304" pitchFamily="18" charset="0"/>
                          <a:cs typeface="Times New Roman" panose="02020603050405020304" pitchFamily="18" charset="0"/>
                        </a:rPr>
                        <a:t>Bảo vệ đồ án </a:t>
                      </a:r>
                    </a:p>
                  </a:txBody>
                  <a:tcPr/>
                </a:tc>
                <a:tc h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a:solidFill>
                            <a:schemeClr val="bg1">
                              <a:lumMod val="10000"/>
                            </a:schemeClr>
                          </a:solidFill>
                          <a:latin typeface="Times New Roman" panose="02020603050405020304" pitchFamily="18" charset="0"/>
                          <a:cs typeface="Times New Roman" panose="02020603050405020304" pitchFamily="18" charset="0"/>
                        </a:rPr>
                        <a:t>Nguyễn Thùy Linh,</a:t>
                      </a:r>
                      <a:r>
                        <a:rPr lang="en-US" sz="1400">
                          <a:latin typeface="Times New Roman" panose="02020603050405020304" pitchFamily="18" charset="0"/>
                          <a:cs typeface="Times New Roman" panose="02020603050405020304" pitchFamily="18" charset="0"/>
                        </a:rPr>
                        <a:t> Nguyễn Nhật Trường,</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a:latin typeface="Times New Roman" panose="02020603050405020304" pitchFamily="18" charset="0"/>
                          <a:cs typeface="Times New Roman" panose="02020603050405020304" pitchFamily="18" charset="0"/>
                        </a:rPr>
                        <a:t>Võ Xuân Quang,</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a:latin typeface="Times New Roman" panose="02020603050405020304" pitchFamily="18" charset="0"/>
                          <a:cs typeface="Times New Roman" panose="02020603050405020304" pitchFamily="18" charset="0"/>
                        </a:rPr>
                        <a:t>Lê Tấn Đan Huy</a:t>
                      </a:r>
                    </a:p>
                  </a:txBody>
                  <a:tcPr/>
                </a:tc>
                <a:tc>
                  <a:txBody>
                    <a:bodyPr/>
                    <a:lstStyle/>
                    <a:p>
                      <a:pPr algn="ctr">
                        <a:lnSpc>
                          <a:spcPct val="100000"/>
                        </a:lnSpc>
                      </a:pPr>
                      <a:endParaRPr lang="en-US" sz="1400">
                        <a:solidFill>
                          <a:schemeClr val="bg1">
                            <a:lumMod val="10000"/>
                          </a:schemeClr>
                        </a:solidFill>
                        <a:latin typeface="Times New Roman" panose="02020603050405020304" pitchFamily="18" charset="0"/>
                        <a:cs typeface="Times New Roman" panose="02020603050405020304" pitchFamily="18" charset="0"/>
                      </a:endParaRPr>
                    </a:p>
                    <a:p>
                      <a:pPr algn="ctr">
                        <a:lnSpc>
                          <a:spcPct val="100000"/>
                        </a:lnSpc>
                      </a:pPr>
                      <a:r>
                        <a:rPr lang="en-US" sz="1400">
                          <a:solidFill>
                            <a:schemeClr val="bg1">
                              <a:lumMod val="10000"/>
                            </a:schemeClr>
                          </a:solidFill>
                          <a:latin typeface="Times New Roman" panose="02020603050405020304" pitchFamily="18" charset="0"/>
                          <a:cs typeface="Times New Roman" panose="02020603050405020304" pitchFamily="18" charset="0"/>
                        </a:rPr>
                        <a:t>90%</a:t>
                      </a:r>
                    </a:p>
                  </a:txBody>
                  <a:tcPr/>
                </a:tc>
                <a:extLst>
                  <a:ext uri="{0D108BD9-81ED-4DB2-BD59-A6C34878D82A}">
                    <a16:rowId xmlns:a16="http://schemas.microsoft.com/office/drawing/2014/main" val="3766957372"/>
                  </a:ext>
                </a:extLst>
              </a:tr>
            </a:tbl>
          </a:graphicData>
        </a:graphic>
      </p:graphicFrame>
    </p:spTree>
    <p:extLst>
      <p:ext uri="{BB962C8B-B14F-4D97-AF65-F5344CB8AC3E}">
        <p14:creationId xmlns:p14="http://schemas.microsoft.com/office/powerpoint/2010/main" val="2381050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E2A6112-1870-1DA1-1BFE-3C26A6C98E03}"/>
              </a:ext>
            </a:extLst>
          </p:cNvPr>
          <p:cNvSpPr txBox="1">
            <a:spLocks/>
          </p:cNvSpPr>
          <p:nvPr/>
        </p:nvSpPr>
        <p:spPr>
          <a:xfrm>
            <a:off x="720000" y="414243"/>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1"/>
                </a:solidFill>
                <a:latin typeface="Montserrat SemiBold"/>
                <a:ea typeface="Montserrat SemiBold"/>
                <a:cs typeface="Montserrat SemiBold"/>
                <a:sym typeface="Montserrat SemiBold"/>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US">
                <a:solidFill>
                  <a:schemeClr val="accent2"/>
                </a:solidFill>
              </a:rPr>
              <a:t>05. Kết luận và định hướng phát triển</a:t>
            </a:r>
            <a:endParaRPr lang="en-US" dirty="0">
              <a:solidFill>
                <a:schemeClr val="accent2"/>
              </a:solidFill>
            </a:endParaRPr>
          </a:p>
        </p:txBody>
      </p:sp>
      <p:sp>
        <p:nvSpPr>
          <p:cNvPr id="4" name="Google Shape;296;p32">
            <a:extLst>
              <a:ext uri="{FF2B5EF4-FFF2-40B4-BE49-F238E27FC236}">
                <a16:creationId xmlns:a16="http://schemas.microsoft.com/office/drawing/2014/main" id="{3BC3DECA-1281-2384-218B-36B3B4E03FF3}"/>
              </a:ext>
            </a:extLst>
          </p:cNvPr>
          <p:cNvSpPr txBox="1">
            <a:spLocks/>
          </p:cNvSpPr>
          <p:nvPr/>
        </p:nvSpPr>
        <p:spPr>
          <a:xfrm>
            <a:off x="720000" y="986943"/>
            <a:ext cx="7704000" cy="48921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accent2"/>
              </a:buClr>
              <a:buFont typeface="Wingdings" panose="05000000000000000000" pitchFamily="2" charset="2"/>
              <a:buChar char="v"/>
            </a:pPr>
            <a:r>
              <a:rPr lang="en" sz="2000">
                <a:solidFill>
                  <a:schemeClr val="bg2">
                    <a:lumMod val="75000"/>
                  </a:schemeClr>
                </a:solidFill>
                <a:latin typeface="Montserrat SemiBold" panose="00000700000000000000" pitchFamily="2" charset="0"/>
                <a:ea typeface="Open Sans" panose="020B0606030504020204" pitchFamily="34" charset="0"/>
                <a:cs typeface="Open Sans" panose="020B0606030504020204" pitchFamily="34" charset="0"/>
              </a:rPr>
              <a:t>Kết luận</a:t>
            </a:r>
          </a:p>
        </p:txBody>
      </p:sp>
      <p:sp>
        <p:nvSpPr>
          <p:cNvPr id="5" name="Google Shape;394;p38">
            <a:extLst>
              <a:ext uri="{FF2B5EF4-FFF2-40B4-BE49-F238E27FC236}">
                <a16:creationId xmlns:a16="http://schemas.microsoft.com/office/drawing/2014/main" id="{07F9D138-F8D2-525E-CFE6-43B4F751C504}"/>
              </a:ext>
            </a:extLst>
          </p:cNvPr>
          <p:cNvSpPr txBox="1">
            <a:spLocks/>
          </p:cNvSpPr>
          <p:nvPr/>
        </p:nvSpPr>
        <p:spPr>
          <a:xfrm>
            <a:off x="720000" y="1476157"/>
            <a:ext cx="7704000" cy="282797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lnSpc>
                <a:spcPct val="150000"/>
              </a:lnSpc>
              <a:spcAft>
                <a:spcPts val="1600"/>
              </a:spcAft>
              <a:buClr>
                <a:schemeClr val="tx2"/>
              </a:buClr>
              <a:buFont typeface="Wingdings" panose="05000000000000000000" pitchFamily="2" charset="2"/>
              <a:buChar char="§"/>
            </a:pPr>
            <a:r>
              <a:rPr lang="en-US" sz="1600">
                <a:latin typeface="Open Sans" panose="020B0606030504020204" pitchFamily="34" charset="0"/>
                <a:ea typeface="Open Sans" panose="020B0606030504020204" pitchFamily="34" charset="0"/>
                <a:cs typeface="Open Sans" panose="020B0606030504020204" pitchFamily="34" charset="0"/>
              </a:rPr>
              <a:t>Tìm hiểu được tình trạng sầu riêng ở tỉnh Lâm Đồng, thực trạng, tiềm năng kinh tế của cây sầu riêng mang lại, lý do tại sao cần truy suất nguồn gốc sầu riêng, lợi ích của việc truy xuất nguồn gốc sầu riêng</a:t>
            </a:r>
          </a:p>
          <a:p>
            <a:pPr marL="285750" indent="-285750" algn="just">
              <a:lnSpc>
                <a:spcPct val="150000"/>
              </a:lnSpc>
              <a:spcAft>
                <a:spcPts val="1600"/>
              </a:spcAft>
              <a:buClr>
                <a:schemeClr val="tx2"/>
              </a:buClr>
              <a:buFont typeface="Wingdings" panose="05000000000000000000" pitchFamily="2" charset="2"/>
              <a:buChar char="§"/>
            </a:pPr>
            <a:r>
              <a:rPr lang="en-US" sz="1600">
                <a:latin typeface="Open Sans" panose="020B0606030504020204" pitchFamily="34" charset="0"/>
                <a:ea typeface="Open Sans" panose="020B0606030504020204" pitchFamily="34" charset="0"/>
                <a:cs typeface="Open Sans" panose="020B0606030504020204" pitchFamily="34" charset="0"/>
              </a:rPr>
              <a:t>Nắm được nguyên lý làm việc của Figma, HTML, CSS, JavaScript… Đã xây dựng nên giao diện cho ứng dụng truy xuất ngồn gốc sầu riêng bắt mắt, đầy đủ chức năng, dễ dàng sử dụng</a:t>
            </a:r>
          </a:p>
        </p:txBody>
      </p:sp>
      <p:sp>
        <p:nvSpPr>
          <p:cNvPr id="6" name="Google Shape;299;p32">
            <a:extLst>
              <a:ext uri="{FF2B5EF4-FFF2-40B4-BE49-F238E27FC236}">
                <a16:creationId xmlns:a16="http://schemas.microsoft.com/office/drawing/2014/main" id="{BD1A8B96-6CCF-1A01-255F-D6F65343FD3C}"/>
              </a:ext>
            </a:extLst>
          </p:cNvPr>
          <p:cNvSpPr txBox="1">
            <a:spLocks/>
          </p:cNvSpPr>
          <p:nvPr/>
        </p:nvSpPr>
        <p:spPr>
          <a:xfrm>
            <a:off x="8696420" y="4591665"/>
            <a:ext cx="360174" cy="4858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2"/>
                </a:solidFill>
                <a:latin typeface="Montserrat Medium"/>
                <a:ea typeface="Montserrat Medium"/>
                <a:cs typeface="Montserrat Medium"/>
                <a:sym typeface="Montserrat Medium"/>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 sz="1200">
                <a:solidFill>
                  <a:schemeClr val="tx2"/>
                </a:solidFill>
              </a:rPr>
              <a:t>14</a:t>
            </a:r>
          </a:p>
        </p:txBody>
      </p:sp>
    </p:spTree>
    <p:extLst>
      <p:ext uri="{BB962C8B-B14F-4D97-AF65-F5344CB8AC3E}">
        <p14:creationId xmlns:p14="http://schemas.microsoft.com/office/powerpoint/2010/main" val="1744960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D68B866-546B-A8EE-2FE8-14703D16AF49}"/>
              </a:ext>
            </a:extLst>
          </p:cNvPr>
          <p:cNvSpPr txBox="1">
            <a:spLocks/>
          </p:cNvSpPr>
          <p:nvPr/>
        </p:nvSpPr>
        <p:spPr>
          <a:xfrm>
            <a:off x="720000" y="414243"/>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1"/>
                </a:solidFill>
                <a:latin typeface="Montserrat SemiBold"/>
                <a:ea typeface="Montserrat SemiBold"/>
                <a:cs typeface="Montserrat SemiBold"/>
                <a:sym typeface="Montserrat SemiBold"/>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US">
                <a:solidFill>
                  <a:schemeClr val="accent2"/>
                </a:solidFill>
              </a:rPr>
              <a:t>05. Kết luận và định hướng phát triển</a:t>
            </a:r>
            <a:endParaRPr lang="en-US" dirty="0">
              <a:solidFill>
                <a:schemeClr val="accent2"/>
              </a:solidFill>
            </a:endParaRPr>
          </a:p>
        </p:txBody>
      </p:sp>
      <p:sp>
        <p:nvSpPr>
          <p:cNvPr id="8" name="Google Shape;296;p32">
            <a:extLst>
              <a:ext uri="{FF2B5EF4-FFF2-40B4-BE49-F238E27FC236}">
                <a16:creationId xmlns:a16="http://schemas.microsoft.com/office/drawing/2014/main" id="{57EE2A9A-7AC7-58B0-CF8F-E269BBD7FBD0}"/>
              </a:ext>
            </a:extLst>
          </p:cNvPr>
          <p:cNvSpPr txBox="1">
            <a:spLocks/>
          </p:cNvSpPr>
          <p:nvPr/>
        </p:nvSpPr>
        <p:spPr>
          <a:xfrm>
            <a:off x="720000" y="986943"/>
            <a:ext cx="7704000" cy="48921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accent2"/>
              </a:buClr>
              <a:buFont typeface="Wingdings" panose="05000000000000000000" pitchFamily="2" charset="2"/>
              <a:buChar char="v"/>
            </a:pPr>
            <a:r>
              <a:rPr lang="en" sz="2000">
                <a:solidFill>
                  <a:schemeClr val="bg2">
                    <a:lumMod val="75000"/>
                  </a:schemeClr>
                </a:solidFill>
                <a:latin typeface="Montserrat SemiBold" panose="00000700000000000000" pitchFamily="2" charset="0"/>
                <a:ea typeface="Open Sans" panose="020B0606030504020204" pitchFamily="34" charset="0"/>
                <a:cs typeface="Open Sans" panose="020B0606030504020204" pitchFamily="34" charset="0"/>
              </a:rPr>
              <a:t>Thuận lợi và khó khăn</a:t>
            </a:r>
          </a:p>
        </p:txBody>
      </p:sp>
      <p:sp>
        <p:nvSpPr>
          <p:cNvPr id="9" name="Google Shape;394;p38">
            <a:extLst>
              <a:ext uri="{FF2B5EF4-FFF2-40B4-BE49-F238E27FC236}">
                <a16:creationId xmlns:a16="http://schemas.microsoft.com/office/drawing/2014/main" id="{FEB03A61-0761-EF01-820D-1450A201C3C4}"/>
              </a:ext>
            </a:extLst>
          </p:cNvPr>
          <p:cNvSpPr txBox="1">
            <a:spLocks/>
          </p:cNvSpPr>
          <p:nvPr/>
        </p:nvSpPr>
        <p:spPr>
          <a:xfrm>
            <a:off x="720000" y="1476157"/>
            <a:ext cx="7704000" cy="282797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lnSpc>
                <a:spcPct val="150000"/>
              </a:lnSpc>
              <a:spcAft>
                <a:spcPts val="1600"/>
              </a:spcAft>
              <a:buClr>
                <a:schemeClr val="tx2"/>
              </a:buClr>
              <a:buFont typeface="Wingdings" panose="05000000000000000000" pitchFamily="2" charset="2"/>
              <a:buChar char="§"/>
            </a:pPr>
            <a:r>
              <a:rPr lang="en-US" sz="1600">
                <a:latin typeface="Open Sans" panose="020B0606030504020204" pitchFamily="34" charset="0"/>
                <a:ea typeface="Open Sans" panose="020B0606030504020204" pitchFamily="34" charset="0"/>
                <a:cs typeface="Open Sans" panose="020B0606030504020204" pitchFamily="34" charset="0"/>
              </a:rPr>
              <a:t>Thuận lợi:</a:t>
            </a:r>
          </a:p>
          <a:p>
            <a:pPr lvl="6" algn="just">
              <a:lnSpc>
                <a:spcPct val="150000"/>
              </a:lnSpc>
              <a:spcAft>
                <a:spcPts val="1600"/>
              </a:spcAft>
              <a:buClr>
                <a:schemeClr val="tx2"/>
              </a:buClr>
            </a:pPr>
            <a:r>
              <a:rPr lang="en-US" sz="1600">
                <a:latin typeface="Open Sans" panose="020B0606030504020204" pitchFamily="34" charset="0"/>
                <a:ea typeface="Open Sans" panose="020B0606030504020204" pitchFamily="34" charset="0"/>
                <a:cs typeface="Open Sans" panose="020B0606030504020204" pitchFamily="34" charset="0"/>
              </a:rPr>
              <a:t>	</a:t>
            </a:r>
            <a:r>
              <a:rPr lang="en-US">
                <a:solidFill>
                  <a:schemeClr val="tx2"/>
                </a:solidFill>
                <a:latin typeface="Open Sans" panose="020B0606030504020204" pitchFamily="34" charset="0"/>
                <a:ea typeface="Open Sans" panose="020B0606030504020204" pitchFamily="34" charset="0"/>
                <a:cs typeface="Open Sans" panose="020B0606030504020204" pitchFamily="34" charset="0"/>
              </a:rPr>
              <a:t>•</a:t>
            </a:r>
            <a:r>
              <a:rPr lang="en-US">
                <a:latin typeface="Open Sans" panose="020B0606030504020204" pitchFamily="34" charset="0"/>
                <a:ea typeface="Open Sans" panose="020B0606030504020204" pitchFamily="34" charset="0"/>
                <a:cs typeface="Open Sans" panose="020B0606030504020204" pitchFamily="34" charset="0"/>
              </a:rPr>
              <a:t> T</a:t>
            </a:r>
            <a:r>
              <a:rPr lang="vi-VN">
                <a:latin typeface="Open Sans" panose="020B0606030504020204" pitchFamily="34" charset="0"/>
                <a:ea typeface="Open Sans" panose="020B0606030504020204" pitchFamily="34" charset="0"/>
                <a:cs typeface="Open Sans" panose="020B0606030504020204" pitchFamily="34" charset="0"/>
              </a:rPr>
              <a:t>ìm kiếm thông tin về truy xuất nguồn gốc khá dễ dàng, thông tin về sầu riêng </a:t>
            </a:r>
            <a:r>
              <a:rPr lang="en-US">
                <a:latin typeface="Open Sans" panose="020B0606030504020204" pitchFamily="34" charset="0"/>
                <a:ea typeface="Open Sans" panose="020B0606030504020204" pitchFamily="34" charset="0"/>
                <a:cs typeface="Open Sans" panose="020B0606030504020204" pitchFamily="34" charset="0"/>
              </a:rPr>
              <a:t>	</a:t>
            </a:r>
            <a:r>
              <a:rPr lang="vi-VN">
                <a:latin typeface="Open Sans" panose="020B0606030504020204" pitchFamily="34" charset="0"/>
                <a:ea typeface="Open Sans" panose="020B0606030504020204" pitchFamily="34" charset="0"/>
                <a:cs typeface="Open Sans" panose="020B0606030504020204" pitchFamily="34" charset="0"/>
              </a:rPr>
              <a:t>cũng được phổ biến rộng rãi trên các trang mạng nên dễ dàng tra cứu</a:t>
            </a:r>
            <a:r>
              <a:rPr lang="en-US">
                <a:latin typeface="Open Sans" panose="020B0606030504020204" pitchFamily="34" charset="0"/>
                <a:ea typeface="Open Sans" panose="020B0606030504020204" pitchFamily="34" charset="0"/>
                <a:cs typeface="Open Sans" panose="020B0606030504020204" pitchFamily="34" charset="0"/>
              </a:rPr>
              <a:t>	</a:t>
            </a:r>
          </a:p>
          <a:p>
            <a:pPr lvl="6" algn="just">
              <a:lnSpc>
                <a:spcPct val="150000"/>
              </a:lnSpc>
              <a:spcAft>
                <a:spcPts val="1600"/>
              </a:spcAft>
              <a:buClr>
                <a:schemeClr val="tx2"/>
              </a:buClr>
            </a:pPr>
            <a:r>
              <a:rPr lang="en-US">
                <a:latin typeface="Open Sans" panose="020B0606030504020204" pitchFamily="34" charset="0"/>
                <a:ea typeface="Open Sans" panose="020B0606030504020204" pitchFamily="34" charset="0"/>
                <a:cs typeface="Open Sans" panose="020B0606030504020204" pitchFamily="34" charset="0"/>
              </a:rPr>
              <a:t>	</a:t>
            </a:r>
            <a:r>
              <a:rPr lang="en-US">
                <a:solidFill>
                  <a:schemeClr val="tx2"/>
                </a:solidFill>
                <a:latin typeface="Open Sans" panose="020B0606030504020204" pitchFamily="34" charset="0"/>
                <a:ea typeface="Open Sans" panose="020B0606030504020204" pitchFamily="34" charset="0"/>
                <a:cs typeface="Open Sans" panose="020B0606030504020204" pitchFamily="34" charset="0"/>
              </a:rPr>
              <a:t>•</a:t>
            </a:r>
            <a:r>
              <a:rPr lang="en-US">
                <a:latin typeface="Open Sans" panose="020B0606030504020204" pitchFamily="34" charset="0"/>
                <a:ea typeface="Open Sans" panose="020B0606030504020204" pitchFamily="34" charset="0"/>
                <a:cs typeface="Open Sans" panose="020B0606030504020204" pitchFamily="34" charset="0"/>
              </a:rPr>
              <a:t> </a:t>
            </a:r>
            <a:r>
              <a:rPr lang="vi-VN">
                <a:latin typeface="Open Sans" panose="020B0606030504020204" pitchFamily="34" charset="0"/>
                <a:ea typeface="Open Sans" panose="020B0606030504020204" pitchFamily="34" charset="0"/>
                <a:cs typeface="Open Sans" panose="020B0606030504020204" pitchFamily="34" charset="0"/>
              </a:rPr>
              <a:t>Đã từng học qua </a:t>
            </a:r>
            <a:r>
              <a:rPr lang="en-US">
                <a:latin typeface="Open Sans" panose="020B0606030504020204" pitchFamily="34" charset="0"/>
                <a:ea typeface="Open Sans" panose="020B0606030504020204" pitchFamily="34" charset="0"/>
                <a:cs typeface="Open Sans" panose="020B0606030504020204" pitchFamily="34" charset="0"/>
              </a:rPr>
              <a:t>HTML, CSS, JavaScript </a:t>
            </a:r>
            <a:r>
              <a:rPr lang="vi-VN">
                <a:latin typeface="Open Sans" panose="020B0606030504020204" pitchFamily="34" charset="0"/>
                <a:ea typeface="Open Sans" panose="020B0606030504020204" pitchFamily="34" charset="0"/>
                <a:cs typeface="Open Sans" panose="020B0606030504020204" pitchFamily="34" charset="0"/>
              </a:rPr>
              <a:t>nên tiếp cận cách làm trang web dễ </a:t>
            </a:r>
            <a:r>
              <a:rPr lang="en-US">
                <a:latin typeface="Open Sans" panose="020B0606030504020204" pitchFamily="34" charset="0"/>
                <a:ea typeface="Open Sans" panose="020B0606030504020204" pitchFamily="34" charset="0"/>
                <a:cs typeface="Open Sans" panose="020B0606030504020204" pitchFamily="34" charset="0"/>
              </a:rPr>
              <a:t>	</a:t>
            </a:r>
            <a:r>
              <a:rPr lang="vi-VN">
                <a:latin typeface="Open Sans" panose="020B0606030504020204" pitchFamily="34" charset="0"/>
                <a:ea typeface="Open Sans" panose="020B0606030504020204" pitchFamily="34" charset="0"/>
                <a:cs typeface="Open Sans" panose="020B0606030504020204" pitchFamily="34" charset="0"/>
              </a:rPr>
              <a:t>dàng hơn</a:t>
            </a: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13" name="Google Shape;299;p32">
            <a:extLst>
              <a:ext uri="{FF2B5EF4-FFF2-40B4-BE49-F238E27FC236}">
                <a16:creationId xmlns:a16="http://schemas.microsoft.com/office/drawing/2014/main" id="{2EAFD056-1AA0-6D05-83D7-E6A929F0B421}"/>
              </a:ext>
            </a:extLst>
          </p:cNvPr>
          <p:cNvSpPr txBox="1">
            <a:spLocks/>
          </p:cNvSpPr>
          <p:nvPr/>
        </p:nvSpPr>
        <p:spPr>
          <a:xfrm>
            <a:off x="8696420" y="4591665"/>
            <a:ext cx="360174" cy="4858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2"/>
                </a:solidFill>
                <a:latin typeface="Montserrat Medium"/>
                <a:ea typeface="Montserrat Medium"/>
                <a:cs typeface="Montserrat Medium"/>
                <a:sym typeface="Montserrat Medium"/>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 sz="1200">
                <a:solidFill>
                  <a:schemeClr val="accent2"/>
                </a:solidFill>
              </a:rPr>
              <a:t>15</a:t>
            </a:r>
          </a:p>
        </p:txBody>
      </p:sp>
    </p:spTree>
    <p:extLst>
      <p:ext uri="{BB962C8B-B14F-4D97-AF65-F5344CB8AC3E}">
        <p14:creationId xmlns:p14="http://schemas.microsoft.com/office/powerpoint/2010/main" val="2563940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97F316B-78A2-89F7-B16D-C481771279EF}"/>
              </a:ext>
            </a:extLst>
          </p:cNvPr>
          <p:cNvSpPr txBox="1">
            <a:spLocks/>
          </p:cNvSpPr>
          <p:nvPr/>
        </p:nvSpPr>
        <p:spPr>
          <a:xfrm>
            <a:off x="720000" y="414243"/>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1"/>
                </a:solidFill>
                <a:latin typeface="Montserrat SemiBold"/>
                <a:ea typeface="Montserrat SemiBold"/>
                <a:cs typeface="Montserrat SemiBold"/>
                <a:sym typeface="Montserrat SemiBold"/>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US">
                <a:solidFill>
                  <a:schemeClr val="accent2"/>
                </a:solidFill>
              </a:rPr>
              <a:t>05. Kết luận và định hướng phát triển</a:t>
            </a:r>
            <a:endParaRPr lang="en-US" dirty="0">
              <a:solidFill>
                <a:schemeClr val="accent2"/>
              </a:solidFill>
            </a:endParaRPr>
          </a:p>
        </p:txBody>
      </p:sp>
      <p:sp>
        <p:nvSpPr>
          <p:cNvPr id="8" name="Google Shape;296;p32">
            <a:extLst>
              <a:ext uri="{FF2B5EF4-FFF2-40B4-BE49-F238E27FC236}">
                <a16:creationId xmlns:a16="http://schemas.microsoft.com/office/drawing/2014/main" id="{A523561D-831D-FD94-03AA-BAC27367001A}"/>
              </a:ext>
            </a:extLst>
          </p:cNvPr>
          <p:cNvSpPr txBox="1">
            <a:spLocks/>
          </p:cNvSpPr>
          <p:nvPr/>
        </p:nvSpPr>
        <p:spPr>
          <a:xfrm>
            <a:off x="720000" y="986943"/>
            <a:ext cx="7704000" cy="48921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accent2"/>
              </a:buClr>
              <a:buFont typeface="Wingdings" panose="05000000000000000000" pitchFamily="2" charset="2"/>
              <a:buChar char="v"/>
            </a:pPr>
            <a:r>
              <a:rPr lang="en" sz="2000">
                <a:solidFill>
                  <a:schemeClr val="bg2">
                    <a:lumMod val="75000"/>
                  </a:schemeClr>
                </a:solidFill>
                <a:latin typeface="Montserrat SemiBold" panose="00000700000000000000" pitchFamily="2" charset="0"/>
                <a:ea typeface="Open Sans" panose="020B0606030504020204" pitchFamily="34" charset="0"/>
                <a:cs typeface="Open Sans" panose="020B0606030504020204" pitchFamily="34" charset="0"/>
              </a:rPr>
              <a:t>Thuận lợi và khó khăn</a:t>
            </a:r>
          </a:p>
        </p:txBody>
      </p:sp>
      <p:sp>
        <p:nvSpPr>
          <p:cNvPr id="9" name="Google Shape;394;p38">
            <a:extLst>
              <a:ext uri="{FF2B5EF4-FFF2-40B4-BE49-F238E27FC236}">
                <a16:creationId xmlns:a16="http://schemas.microsoft.com/office/drawing/2014/main" id="{8BCC10E2-4573-E4BC-B9EB-70CCD9DF6A0E}"/>
              </a:ext>
            </a:extLst>
          </p:cNvPr>
          <p:cNvSpPr txBox="1">
            <a:spLocks/>
          </p:cNvSpPr>
          <p:nvPr/>
        </p:nvSpPr>
        <p:spPr>
          <a:xfrm>
            <a:off x="720000" y="1476157"/>
            <a:ext cx="7704000" cy="282797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lnSpc>
                <a:spcPct val="150000"/>
              </a:lnSpc>
              <a:spcAft>
                <a:spcPts val="1600"/>
              </a:spcAft>
              <a:buClr>
                <a:schemeClr val="tx2"/>
              </a:buClr>
              <a:buFont typeface="Wingdings" panose="05000000000000000000" pitchFamily="2" charset="2"/>
              <a:buChar char="§"/>
            </a:pPr>
            <a:r>
              <a:rPr lang="en-US" sz="1600">
                <a:latin typeface="Open Sans" panose="020B0606030504020204" pitchFamily="34" charset="0"/>
                <a:ea typeface="Open Sans" panose="020B0606030504020204" pitchFamily="34" charset="0"/>
                <a:cs typeface="Open Sans" panose="020B0606030504020204" pitchFamily="34" charset="0"/>
              </a:rPr>
              <a:t>Khó khăn:</a:t>
            </a:r>
          </a:p>
          <a:p>
            <a:pPr lvl="6" algn="just">
              <a:lnSpc>
                <a:spcPct val="150000"/>
              </a:lnSpc>
              <a:spcAft>
                <a:spcPts val="1600"/>
              </a:spcAft>
              <a:buClr>
                <a:schemeClr val="tx2"/>
              </a:buClr>
            </a:pPr>
            <a:r>
              <a:rPr lang="en-US" sz="1600">
                <a:latin typeface="Open Sans" panose="020B0606030504020204" pitchFamily="34" charset="0"/>
                <a:ea typeface="Open Sans" panose="020B0606030504020204" pitchFamily="34" charset="0"/>
                <a:cs typeface="Open Sans" panose="020B0606030504020204" pitchFamily="34" charset="0"/>
              </a:rPr>
              <a:t>	</a:t>
            </a:r>
            <a:r>
              <a:rPr lang="en-US" sz="1600">
                <a:solidFill>
                  <a:schemeClr val="tx2"/>
                </a:solidFill>
                <a:latin typeface="Open Sans" panose="020B0606030504020204" pitchFamily="34" charset="0"/>
                <a:ea typeface="Open Sans" panose="020B0606030504020204" pitchFamily="34" charset="0"/>
                <a:cs typeface="Open Sans" panose="020B0606030504020204" pitchFamily="34" charset="0"/>
              </a:rPr>
              <a:t>•</a:t>
            </a:r>
            <a:r>
              <a:rPr lang="en-US" sz="160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a:latin typeface="Open Sans" panose="020B0606030504020204" pitchFamily="34" charset="0"/>
                <a:ea typeface="Open Sans" panose="020B0606030504020204" pitchFamily="34" charset="0"/>
                <a:cs typeface="Open Sans" panose="020B0606030504020204" pitchFamily="34" charset="0"/>
              </a:rPr>
              <a:t>B</a:t>
            </a:r>
            <a:r>
              <a:rPr lang="vi-VN">
                <a:latin typeface="Open Sans" panose="020B0606030504020204" pitchFamily="34" charset="0"/>
                <a:ea typeface="Open Sans" panose="020B0606030504020204" pitchFamily="34" charset="0"/>
                <a:cs typeface="Open Sans" panose="020B0606030504020204" pitchFamily="34" charset="0"/>
              </a:rPr>
              <a:t>an đầu gặp khó khăn khi lên ý tưởng thiết kế giao diện vì mỗi người có 1 ý </a:t>
            </a:r>
            <a:r>
              <a:rPr lang="en-US">
                <a:latin typeface="Open Sans" panose="020B0606030504020204" pitchFamily="34" charset="0"/>
                <a:ea typeface="Open Sans" panose="020B0606030504020204" pitchFamily="34" charset="0"/>
                <a:cs typeface="Open Sans" panose="020B0606030504020204" pitchFamily="34" charset="0"/>
              </a:rPr>
              <a:t>	</a:t>
            </a:r>
            <a:r>
              <a:rPr lang="vi-VN">
                <a:latin typeface="Open Sans" panose="020B0606030504020204" pitchFamily="34" charset="0"/>
                <a:ea typeface="Open Sans" panose="020B0606030504020204" pitchFamily="34" charset="0"/>
                <a:cs typeface="Open Sans" panose="020B0606030504020204" pitchFamily="34" charset="0"/>
              </a:rPr>
              <a:t>kiến khác nhau nhưng cũng đã thống nhất và hoàn thành, một số đoạn code </a:t>
            </a:r>
            <a:r>
              <a:rPr lang="en-US">
                <a:latin typeface="Open Sans" panose="020B0606030504020204" pitchFamily="34" charset="0"/>
                <a:ea typeface="Open Sans" panose="020B0606030504020204" pitchFamily="34" charset="0"/>
                <a:cs typeface="Open Sans" panose="020B0606030504020204" pitchFamily="34" charset="0"/>
              </a:rPr>
              <a:t>	</a:t>
            </a:r>
            <a:r>
              <a:rPr lang="vi-VN">
                <a:latin typeface="Open Sans" panose="020B0606030504020204" pitchFamily="34" charset="0"/>
                <a:ea typeface="Open Sans" panose="020B0606030504020204" pitchFamily="34" charset="0"/>
                <a:cs typeface="Open Sans" panose="020B0606030504020204" pitchFamily="34" charset="0"/>
              </a:rPr>
              <a:t>gặp lỗi sửa khó khăn</a:t>
            </a:r>
            <a:endParaRPr lang="en-US">
              <a:latin typeface="Open Sans" panose="020B0606030504020204" pitchFamily="34" charset="0"/>
              <a:ea typeface="Open Sans" panose="020B0606030504020204" pitchFamily="34" charset="0"/>
              <a:cs typeface="Open Sans" panose="020B0606030504020204" pitchFamily="34" charset="0"/>
            </a:endParaRPr>
          </a:p>
          <a:p>
            <a:pPr lvl="6" algn="just">
              <a:lnSpc>
                <a:spcPct val="150000"/>
              </a:lnSpc>
              <a:spcAft>
                <a:spcPts val="1600"/>
              </a:spcAft>
              <a:buClr>
                <a:schemeClr val="tx2"/>
              </a:buClr>
            </a:pPr>
            <a:r>
              <a:rPr lang="en-US" sz="1600">
                <a:solidFill>
                  <a:schemeClr val="tx2"/>
                </a:solidFill>
                <a:latin typeface="Open Sans" panose="020B0606030504020204" pitchFamily="34" charset="0"/>
                <a:ea typeface="Open Sans" panose="020B0606030504020204" pitchFamily="34" charset="0"/>
                <a:cs typeface="Open Sans" panose="020B0606030504020204" pitchFamily="34" charset="0"/>
              </a:rPr>
              <a:t>	• </a:t>
            </a:r>
            <a:r>
              <a:rPr lang="vi-VN">
                <a:latin typeface="Open Sans" panose="020B0606030504020204" pitchFamily="34" charset="0"/>
                <a:ea typeface="Open Sans" panose="020B0606030504020204" pitchFamily="34" charset="0"/>
                <a:cs typeface="Open Sans" panose="020B0606030504020204" pitchFamily="34" charset="0"/>
              </a:rPr>
              <a:t>Do thời gian có hạn và phải tìm hiểu một số kiến thức mới nên chưa hoàn </a:t>
            </a:r>
            <a:r>
              <a:rPr lang="en-US">
                <a:latin typeface="Open Sans" panose="020B0606030504020204" pitchFamily="34" charset="0"/>
                <a:ea typeface="Open Sans" panose="020B0606030504020204" pitchFamily="34" charset="0"/>
                <a:cs typeface="Open Sans" panose="020B0606030504020204" pitchFamily="34" charset="0"/>
              </a:rPr>
              <a:t>	</a:t>
            </a:r>
            <a:r>
              <a:rPr lang="vi-VN">
                <a:latin typeface="Open Sans" panose="020B0606030504020204" pitchFamily="34" charset="0"/>
                <a:ea typeface="Open Sans" panose="020B0606030504020204" pitchFamily="34" charset="0"/>
                <a:cs typeface="Open Sans" panose="020B0606030504020204" pitchFamily="34" charset="0"/>
              </a:rPr>
              <a:t>chỉnh trang web</a:t>
            </a:r>
            <a:endParaRPr lang="en-US" sz="160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Google Shape;299;p32">
            <a:extLst>
              <a:ext uri="{FF2B5EF4-FFF2-40B4-BE49-F238E27FC236}">
                <a16:creationId xmlns:a16="http://schemas.microsoft.com/office/drawing/2014/main" id="{9A7EC661-35D0-B71A-E264-B184C65D28C7}"/>
              </a:ext>
            </a:extLst>
          </p:cNvPr>
          <p:cNvSpPr txBox="1">
            <a:spLocks/>
          </p:cNvSpPr>
          <p:nvPr/>
        </p:nvSpPr>
        <p:spPr>
          <a:xfrm>
            <a:off x="8703144" y="4591665"/>
            <a:ext cx="360174" cy="4858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2"/>
                </a:solidFill>
                <a:latin typeface="Montserrat Medium"/>
                <a:ea typeface="Montserrat Medium"/>
                <a:cs typeface="Montserrat Medium"/>
                <a:sym typeface="Montserrat Medium"/>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 sz="1200">
                <a:solidFill>
                  <a:schemeClr val="accent2"/>
                </a:solidFill>
              </a:rPr>
              <a:t>16</a:t>
            </a:r>
          </a:p>
        </p:txBody>
      </p:sp>
    </p:spTree>
    <p:extLst>
      <p:ext uri="{BB962C8B-B14F-4D97-AF65-F5344CB8AC3E}">
        <p14:creationId xmlns:p14="http://schemas.microsoft.com/office/powerpoint/2010/main" val="4038471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6BE7065-536D-E104-5810-7E3146D0E361}"/>
              </a:ext>
            </a:extLst>
          </p:cNvPr>
          <p:cNvSpPr txBox="1">
            <a:spLocks/>
          </p:cNvSpPr>
          <p:nvPr/>
        </p:nvSpPr>
        <p:spPr>
          <a:xfrm>
            <a:off x="720000" y="414243"/>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1"/>
                </a:solidFill>
                <a:latin typeface="Montserrat SemiBold"/>
                <a:ea typeface="Montserrat SemiBold"/>
                <a:cs typeface="Montserrat SemiBold"/>
                <a:sym typeface="Montserrat SemiBold"/>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US">
                <a:solidFill>
                  <a:schemeClr val="accent2"/>
                </a:solidFill>
              </a:rPr>
              <a:t>05. Kết luận và định hướng phát triển</a:t>
            </a:r>
            <a:endParaRPr lang="en-US" dirty="0">
              <a:solidFill>
                <a:schemeClr val="accent2"/>
              </a:solidFill>
            </a:endParaRPr>
          </a:p>
        </p:txBody>
      </p:sp>
      <p:sp>
        <p:nvSpPr>
          <p:cNvPr id="8" name="Google Shape;296;p32">
            <a:extLst>
              <a:ext uri="{FF2B5EF4-FFF2-40B4-BE49-F238E27FC236}">
                <a16:creationId xmlns:a16="http://schemas.microsoft.com/office/drawing/2014/main" id="{891724A5-ED0D-C588-86AC-85EC933B878D}"/>
              </a:ext>
            </a:extLst>
          </p:cNvPr>
          <p:cNvSpPr txBox="1">
            <a:spLocks/>
          </p:cNvSpPr>
          <p:nvPr/>
        </p:nvSpPr>
        <p:spPr>
          <a:xfrm>
            <a:off x="720000" y="986943"/>
            <a:ext cx="7704000" cy="48921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accent2"/>
              </a:buClr>
              <a:buFont typeface="Wingdings" panose="05000000000000000000" pitchFamily="2" charset="2"/>
              <a:buChar char="v"/>
            </a:pPr>
            <a:r>
              <a:rPr lang="en" sz="2000">
                <a:solidFill>
                  <a:schemeClr val="bg2">
                    <a:lumMod val="75000"/>
                  </a:schemeClr>
                </a:solidFill>
                <a:latin typeface="Montserrat SemiBold" panose="00000700000000000000" pitchFamily="2" charset="0"/>
                <a:ea typeface="Open Sans" panose="020B0606030504020204" pitchFamily="34" charset="0"/>
                <a:cs typeface="Open Sans" panose="020B0606030504020204" pitchFamily="34" charset="0"/>
              </a:rPr>
              <a:t>Định hướng phát triển</a:t>
            </a:r>
          </a:p>
        </p:txBody>
      </p:sp>
      <p:sp>
        <p:nvSpPr>
          <p:cNvPr id="9" name="Google Shape;394;p38">
            <a:extLst>
              <a:ext uri="{FF2B5EF4-FFF2-40B4-BE49-F238E27FC236}">
                <a16:creationId xmlns:a16="http://schemas.microsoft.com/office/drawing/2014/main" id="{9780F31C-C0A3-ACDB-F2F8-673086C51292}"/>
              </a:ext>
            </a:extLst>
          </p:cNvPr>
          <p:cNvSpPr txBox="1">
            <a:spLocks/>
          </p:cNvSpPr>
          <p:nvPr/>
        </p:nvSpPr>
        <p:spPr>
          <a:xfrm>
            <a:off x="720000" y="1476157"/>
            <a:ext cx="7704000" cy="331771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lnSpc>
                <a:spcPct val="150000"/>
              </a:lnSpc>
              <a:spcAft>
                <a:spcPts val="1600"/>
              </a:spcAft>
              <a:buClr>
                <a:schemeClr val="tx2"/>
              </a:buClr>
              <a:buFont typeface="Wingdings" panose="05000000000000000000" pitchFamily="2" charset="2"/>
              <a:buChar char="§"/>
            </a:pPr>
            <a:r>
              <a:rPr lang="en-US" sz="1600">
                <a:latin typeface="Open Sans" panose="020B0606030504020204" pitchFamily="34" charset="0"/>
                <a:ea typeface="Open Sans" panose="020B0606030504020204" pitchFamily="34" charset="0"/>
                <a:cs typeface="Open Sans" panose="020B0606030504020204" pitchFamily="34" charset="0"/>
              </a:rPr>
              <a:t>Tiến đến một trang truy xuất với đầy đủ thông tin của các loại sầu riêng không chỉ riêng Lâm Đồng mà còn mở rộng ra cả nước</a:t>
            </a:r>
          </a:p>
          <a:p>
            <a:pPr marL="285750" indent="-285750" algn="just">
              <a:lnSpc>
                <a:spcPct val="150000"/>
              </a:lnSpc>
              <a:spcAft>
                <a:spcPts val="1600"/>
              </a:spcAft>
              <a:buClr>
                <a:schemeClr val="tx2"/>
              </a:buClr>
              <a:buFont typeface="Wingdings" panose="05000000000000000000" pitchFamily="2" charset="2"/>
              <a:buChar char="§"/>
            </a:pPr>
            <a:r>
              <a:rPr lang="en-US" sz="1600">
                <a:latin typeface="Open Sans" panose="020B0606030504020204" pitchFamily="34" charset="0"/>
                <a:ea typeface="Open Sans" panose="020B0606030504020204" pitchFamily="34" charset="0"/>
                <a:cs typeface="Open Sans" panose="020B0606030504020204" pitchFamily="34" charset="0"/>
              </a:rPr>
              <a:t>Bổ sung một số chức năng:</a:t>
            </a:r>
          </a:p>
          <a:p>
            <a:pPr lvl="6" algn="just">
              <a:lnSpc>
                <a:spcPct val="150000"/>
              </a:lnSpc>
              <a:spcAft>
                <a:spcPts val="1600"/>
              </a:spcAft>
              <a:buClr>
                <a:schemeClr val="tx2"/>
              </a:buClr>
            </a:pPr>
            <a:r>
              <a:rPr lang="en-US" sz="1600">
                <a:latin typeface="Open Sans" panose="020B0606030504020204" pitchFamily="34" charset="0"/>
                <a:ea typeface="Open Sans" panose="020B0606030504020204" pitchFamily="34" charset="0"/>
                <a:cs typeface="Open Sans" panose="020B0606030504020204" pitchFamily="34" charset="0"/>
              </a:rPr>
              <a:t>	</a:t>
            </a:r>
            <a:r>
              <a:rPr lang="en-US" sz="1600">
                <a:solidFill>
                  <a:schemeClr val="tx2"/>
                </a:solidFill>
                <a:latin typeface="Open Sans" panose="020B0606030504020204" pitchFamily="34" charset="0"/>
                <a:ea typeface="Open Sans" panose="020B0606030504020204" pitchFamily="34" charset="0"/>
                <a:cs typeface="Open Sans" panose="020B0606030504020204" pitchFamily="34" charset="0"/>
              </a:rPr>
              <a:t>• </a:t>
            </a:r>
            <a:r>
              <a:rPr lang="en-US" sz="1600">
                <a:latin typeface="Open Sans" panose="020B0606030504020204" pitchFamily="34" charset="0"/>
                <a:ea typeface="Open Sans" panose="020B0606030504020204" pitchFamily="34" charset="0"/>
                <a:cs typeface="Open Sans" panose="020B0606030504020204" pitchFamily="34" charset="0"/>
              </a:rPr>
              <a:t>Thống kê số lần, số người, lượt theo dõi của từng loại sản phẩm</a:t>
            </a:r>
          </a:p>
          <a:p>
            <a:pPr lvl="6" algn="just">
              <a:lnSpc>
                <a:spcPct val="150000"/>
              </a:lnSpc>
              <a:spcAft>
                <a:spcPts val="1600"/>
              </a:spcAft>
              <a:buClr>
                <a:schemeClr val="tx2"/>
              </a:buClr>
            </a:pPr>
            <a:r>
              <a:rPr lang="en-US" sz="1600">
                <a:latin typeface="Open Sans" panose="020B0606030504020204" pitchFamily="34" charset="0"/>
                <a:ea typeface="Open Sans" panose="020B0606030504020204" pitchFamily="34" charset="0"/>
                <a:cs typeface="Open Sans" panose="020B0606030504020204" pitchFamily="34" charset="0"/>
              </a:rPr>
              <a:t>	</a:t>
            </a:r>
            <a:r>
              <a:rPr lang="en-US" sz="1600">
                <a:solidFill>
                  <a:schemeClr val="tx2"/>
                </a:solidFill>
                <a:latin typeface="Open Sans" panose="020B0606030504020204" pitchFamily="34" charset="0"/>
                <a:ea typeface="Open Sans" panose="020B0606030504020204" pitchFamily="34" charset="0"/>
                <a:cs typeface="Open Sans" panose="020B0606030504020204" pitchFamily="34" charset="0"/>
              </a:rPr>
              <a:t>• </a:t>
            </a:r>
            <a:r>
              <a:rPr lang="en-US" sz="1600">
                <a:latin typeface="Open Sans" panose="020B0606030504020204" pitchFamily="34" charset="0"/>
                <a:ea typeface="Open Sans" panose="020B0606030504020204" pitchFamily="34" charset="0"/>
                <a:cs typeface="Open Sans" panose="020B0606030504020204" pitchFamily="34" charset="0"/>
              </a:rPr>
              <a:t>Quản lý kho (kiểm tra lượng sản phẩm trong kho dữ liệu) có mã quét 	QR tự động</a:t>
            </a:r>
            <a:endParaRPr lang="en-US" sz="160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Google Shape;299;p32">
            <a:extLst>
              <a:ext uri="{FF2B5EF4-FFF2-40B4-BE49-F238E27FC236}">
                <a16:creationId xmlns:a16="http://schemas.microsoft.com/office/drawing/2014/main" id="{11F179CC-D7A2-C011-DC1C-6E66B16350E6}"/>
              </a:ext>
            </a:extLst>
          </p:cNvPr>
          <p:cNvSpPr txBox="1">
            <a:spLocks/>
          </p:cNvSpPr>
          <p:nvPr/>
        </p:nvSpPr>
        <p:spPr>
          <a:xfrm>
            <a:off x="8696420" y="4591665"/>
            <a:ext cx="360174" cy="4858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2"/>
                </a:solidFill>
                <a:latin typeface="Montserrat Medium"/>
                <a:ea typeface="Montserrat Medium"/>
                <a:cs typeface="Montserrat Medium"/>
                <a:sym typeface="Montserrat Medium"/>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 sz="1200">
                <a:solidFill>
                  <a:schemeClr val="accent2"/>
                </a:solidFill>
              </a:rPr>
              <a:t>17</a:t>
            </a:r>
          </a:p>
        </p:txBody>
      </p:sp>
    </p:spTree>
    <p:extLst>
      <p:ext uri="{BB962C8B-B14F-4D97-AF65-F5344CB8AC3E}">
        <p14:creationId xmlns:p14="http://schemas.microsoft.com/office/powerpoint/2010/main" val="1941677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299;p32">
            <a:extLst>
              <a:ext uri="{FF2B5EF4-FFF2-40B4-BE49-F238E27FC236}">
                <a16:creationId xmlns:a16="http://schemas.microsoft.com/office/drawing/2014/main" id="{D004C038-9ACA-285D-E71C-DB29E02F54E4}"/>
              </a:ext>
            </a:extLst>
          </p:cNvPr>
          <p:cNvSpPr txBox="1">
            <a:spLocks/>
          </p:cNvSpPr>
          <p:nvPr/>
        </p:nvSpPr>
        <p:spPr>
          <a:xfrm>
            <a:off x="8696420" y="4591665"/>
            <a:ext cx="447580" cy="4858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2"/>
                </a:solidFill>
                <a:latin typeface="Montserrat Medium"/>
                <a:ea typeface="Montserrat Medium"/>
                <a:cs typeface="Montserrat Medium"/>
                <a:sym typeface="Montserrat Medium"/>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 sz="1200">
                <a:solidFill>
                  <a:schemeClr val="tx2"/>
                </a:solidFill>
              </a:rPr>
              <a:t>18</a:t>
            </a:r>
          </a:p>
        </p:txBody>
      </p:sp>
      <p:sp>
        <p:nvSpPr>
          <p:cNvPr id="10" name="Title 1">
            <a:extLst>
              <a:ext uri="{FF2B5EF4-FFF2-40B4-BE49-F238E27FC236}">
                <a16:creationId xmlns:a16="http://schemas.microsoft.com/office/drawing/2014/main" id="{761DFB6D-03B0-3397-E659-00BF9761454F}"/>
              </a:ext>
            </a:extLst>
          </p:cNvPr>
          <p:cNvSpPr txBox="1">
            <a:spLocks/>
          </p:cNvSpPr>
          <p:nvPr/>
        </p:nvSpPr>
        <p:spPr>
          <a:xfrm>
            <a:off x="720000" y="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1"/>
                </a:solidFill>
                <a:latin typeface="Montserrat SemiBold"/>
                <a:ea typeface="Montserrat SemiBold"/>
                <a:cs typeface="Montserrat SemiBold"/>
                <a:sym typeface="Montserrat SemiBold"/>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US">
                <a:solidFill>
                  <a:schemeClr val="accent2"/>
                </a:solidFill>
              </a:rPr>
              <a:t>06. </a:t>
            </a:r>
            <a:r>
              <a:rPr lang="en-US" dirty="0">
                <a:solidFill>
                  <a:schemeClr val="accent2"/>
                </a:solidFill>
              </a:rPr>
              <a:t>Demo </a:t>
            </a:r>
            <a:r>
              <a:rPr lang="en-US" err="1">
                <a:solidFill>
                  <a:schemeClr val="accent2"/>
                </a:solidFill>
              </a:rPr>
              <a:t>kết</a:t>
            </a:r>
            <a:r>
              <a:rPr lang="en-US">
                <a:solidFill>
                  <a:schemeClr val="accent2"/>
                </a:solidFill>
              </a:rPr>
              <a:t> quả đã hoàn thành</a:t>
            </a:r>
            <a:endParaRPr lang="en-US" dirty="0">
              <a:solidFill>
                <a:schemeClr val="accent2"/>
              </a:solidFill>
            </a:endParaRPr>
          </a:p>
        </p:txBody>
      </p:sp>
      <p:pic>
        <p:nvPicPr>
          <p:cNvPr id="11" name="Picture 10">
            <a:extLst>
              <a:ext uri="{FF2B5EF4-FFF2-40B4-BE49-F238E27FC236}">
                <a16:creationId xmlns:a16="http://schemas.microsoft.com/office/drawing/2014/main" id="{098B2FFF-9C50-2B09-8F98-9438E77698A4}"/>
              </a:ext>
            </a:extLst>
          </p:cNvPr>
          <p:cNvPicPr>
            <a:picLocks noChangeAspect="1"/>
          </p:cNvPicPr>
          <p:nvPr/>
        </p:nvPicPr>
        <p:blipFill rotWithShape="1">
          <a:blip r:embed="rId3"/>
          <a:srcRect l="2308" t="268" r="2973" b="11100"/>
          <a:stretch/>
        </p:blipFill>
        <p:spPr>
          <a:xfrm>
            <a:off x="450440" y="572700"/>
            <a:ext cx="3856089" cy="2249404"/>
          </a:xfrm>
          <a:prstGeom prst="round2SameRect">
            <a:avLst>
              <a:gd name="adj1" fmla="val 8384"/>
              <a:gd name="adj2" fmla="val 0"/>
            </a:avLst>
          </a:prstGeom>
        </p:spPr>
      </p:pic>
      <p:pic>
        <p:nvPicPr>
          <p:cNvPr id="12" name="Picture 11">
            <a:extLst>
              <a:ext uri="{FF2B5EF4-FFF2-40B4-BE49-F238E27FC236}">
                <a16:creationId xmlns:a16="http://schemas.microsoft.com/office/drawing/2014/main" id="{D107B5D9-0553-9D18-D7FE-1754FD110537}"/>
              </a:ext>
            </a:extLst>
          </p:cNvPr>
          <p:cNvPicPr>
            <a:picLocks noChangeAspect="1"/>
          </p:cNvPicPr>
          <p:nvPr/>
        </p:nvPicPr>
        <p:blipFill>
          <a:blip r:embed="rId4"/>
          <a:stretch>
            <a:fillRect/>
          </a:stretch>
        </p:blipFill>
        <p:spPr>
          <a:xfrm>
            <a:off x="4754723" y="572700"/>
            <a:ext cx="3856089" cy="2255448"/>
          </a:xfrm>
          <a:prstGeom prst="round2SameRect">
            <a:avLst>
              <a:gd name="adj1" fmla="val 8384"/>
              <a:gd name="adj2" fmla="val 0"/>
            </a:avLst>
          </a:prstGeom>
        </p:spPr>
      </p:pic>
      <p:pic>
        <p:nvPicPr>
          <p:cNvPr id="13" name="Picture 12">
            <a:extLst>
              <a:ext uri="{FF2B5EF4-FFF2-40B4-BE49-F238E27FC236}">
                <a16:creationId xmlns:a16="http://schemas.microsoft.com/office/drawing/2014/main" id="{E54587CA-5637-AAA4-835B-4554D5BD9720}"/>
              </a:ext>
            </a:extLst>
          </p:cNvPr>
          <p:cNvPicPr>
            <a:picLocks noChangeAspect="1"/>
          </p:cNvPicPr>
          <p:nvPr/>
        </p:nvPicPr>
        <p:blipFill>
          <a:blip r:embed="rId5"/>
          <a:stretch>
            <a:fillRect/>
          </a:stretch>
        </p:blipFill>
        <p:spPr>
          <a:xfrm>
            <a:off x="4754724" y="2828147"/>
            <a:ext cx="3856089" cy="2315353"/>
          </a:xfrm>
          <a:prstGeom prst="rect">
            <a:avLst/>
          </a:prstGeom>
        </p:spPr>
      </p:pic>
      <p:pic>
        <p:nvPicPr>
          <p:cNvPr id="14" name="Picture 13">
            <a:extLst>
              <a:ext uri="{FF2B5EF4-FFF2-40B4-BE49-F238E27FC236}">
                <a16:creationId xmlns:a16="http://schemas.microsoft.com/office/drawing/2014/main" id="{926AEC4A-0915-ED13-2C5D-B69C8801D4F0}"/>
              </a:ext>
            </a:extLst>
          </p:cNvPr>
          <p:cNvPicPr>
            <a:picLocks noChangeAspect="1"/>
          </p:cNvPicPr>
          <p:nvPr/>
        </p:nvPicPr>
        <p:blipFill rotWithShape="1">
          <a:blip r:embed="rId6"/>
          <a:srcRect r="3193"/>
          <a:stretch/>
        </p:blipFill>
        <p:spPr>
          <a:xfrm>
            <a:off x="450440" y="2822103"/>
            <a:ext cx="3856089" cy="2321397"/>
          </a:xfrm>
          <a:prstGeom prst="rect">
            <a:avLst/>
          </a:prstGeom>
        </p:spPr>
      </p:pic>
    </p:spTree>
    <p:extLst>
      <p:ext uri="{BB962C8B-B14F-4D97-AF65-F5344CB8AC3E}">
        <p14:creationId xmlns:p14="http://schemas.microsoft.com/office/powerpoint/2010/main" val="3989084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5E0ADCA-F4BA-7C8F-D0B8-3D95B099E2AA}"/>
              </a:ext>
            </a:extLst>
          </p:cNvPr>
          <p:cNvPicPr>
            <a:picLocks noChangeAspect="1"/>
          </p:cNvPicPr>
          <p:nvPr/>
        </p:nvPicPr>
        <p:blipFill>
          <a:blip r:embed="rId2"/>
          <a:stretch>
            <a:fillRect/>
          </a:stretch>
        </p:blipFill>
        <p:spPr>
          <a:xfrm>
            <a:off x="660" y="0"/>
            <a:ext cx="9142680" cy="5143500"/>
          </a:xfrm>
          <a:prstGeom prst="rect">
            <a:avLst/>
          </a:prstGeom>
        </p:spPr>
      </p:pic>
    </p:spTree>
    <p:extLst>
      <p:ext uri="{BB962C8B-B14F-4D97-AF65-F5344CB8AC3E}">
        <p14:creationId xmlns:p14="http://schemas.microsoft.com/office/powerpoint/2010/main" val="3138937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93" name="Google Shape;293;p32"/>
          <p:cNvSpPr txBox="1">
            <a:spLocks noGrp="1"/>
          </p:cNvSpPr>
          <p:nvPr>
            <p:ph type="title" idx="5"/>
          </p:nvPr>
        </p:nvSpPr>
        <p:spPr>
          <a:xfrm>
            <a:off x="3353875" y="1618823"/>
            <a:ext cx="733200" cy="61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bg2">
                    <a:lumMod val="75000"/>
                  </a:schemeClr>
                </a:solidFill>
              </a:rPr>
              <a:t>02</a:t>
            </a:r>
            <a:endParaRPr dirty="0">
              <a:solidFill>
                <a:schemeClr val="bg2">
                  <a:lumMod val="75000"/>
                </a:schemeClr>
              </a:solidFill>
            </a:endParaRPr>
          </a:p>
        </p:txBody>
      </p:sp>
      <p:sp>
        <p:nvSpPr>
          <p:cNvPr id="294" name="Google Shape;294;p32"/>
          <p:cNvSpPr txBox="1">
            <a:spLocks noGrp="1"/>
          </p:cNvSpPr>
          <p:nvPr>
            <p:ph type="title" idx="6"/>
          </p:nvPr>
        </p:nvSpPr>
        <p:spPr>
          <a:xfrm>
            <a:off x="5979649" y="3018242"/>
            <a:ext cx="733200" cy="61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bg2">
                    <a:lumMod val="75000"/>
                  </a:schemeClr>
                </a:solidFill>
              </a:rPr>
              <a:t>06</a:t>
            </a:r>
            <a:endParaRPr dirty="0">
              <a:solidFill>
                <a:schemeClr val="bg2">
                  <a:lumMod val="75000"/>
                </a:schemeClr>
              </a:solidFill>
            </a:endParaRPr>
          </a:p>
        </p:txBody>
      </p:sp>
      <p:sp>
        <p:nvSpPr>
          <p:cNvPr id="295" name="Google Shape;295;p32"/>
          <p:cNvSpPr txBox="1">
            <a:spLocks noGrp="1"/>
          </p:cNvSpPr>
          <p:nvPr>
            <p:ph type="title" idx="7"/>
          </p:nvPr>
        </p:nvSpPr>
        <p:spPr>
          <a:xfrm>
            <a:off x="3353875" y="3018242"/>
            <a:ext cx="733200" cy="61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bg2">
                    <a:lumMod val="75000"/>
                  </a:schemeClr>
                </a:solidFill>
              </a:rPr>
              <a:t>05</a:t>
            </a:r>
            <a:endParaRPr dirty="0">
              <a:solidFill>
                <a:schemeClr val="bg2">
                  <a:lumMod val="75000"/>
                </a:schemeClr>
              </a:solidFill>
            </a:endParaRPr>
          </a:p>
        </p:txBody>
      </p:sp>
      <p:sp>
        <p:nvSpPr>
          <p:cNvPr id="296" name="Google Shape;296;p32"/>
          <p:cNvSpPr txBox="1">
            <a:spLocks noGrp="1"/>
          </p:cNvSpPr>
          <p:nvPr>
            <p:ph type="title" idx="8"/>
          </p:nvPr>
        </p:nvSpPr>
        <p:spPr>
          <a:xfrm>
            <a:off x="5974200" y="1618823"/>
            <a:ext cx="733200" cy="61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bg2">
                    <a:lumMod val="75000"/>
                  </a:schemeClr>
                </a:solidFill>
              </a:rPr>
              <a:t>03</a:t>
            </a:r>
            <a:endParaRPr>
              <a:solidFill>
                <a:schemeClr val="bg2">
                  <a:lumMod val="75000"/>
                </a:schemeClr>
              </a:solidFill>
            </a:endParaRPr>
          </a:p>
        </p:txBody>
      </p:sp>
      <p:sp>
        <p:nvSpPr>
          <p:cNvPr id="300" name="Google Shape;300;p32"/>
          <p:cNvSpPr txBox="1">
            <a:spLocks noGrp="1"/>
          </p:cNvSpPr>
          <p:nvPr>
            <p:ph type="title" idx="15"/>
          </p:nvPr>
        </p:nvSpPr>
        <p:spPr>
          <a:xfrm>
            <a:off x="714550" y="3018887"/>
            <a:ext cx="733200" cy="61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bg2">
                    <a:lumMod val="75000"/>
                  </a:schemeClr>
                </a:solidFill>
              </a:rPr>
              <a:t>04</a:t>
            </a:r>
            <a:endParaRPr>
              <a:solidFill>
                <a:schemeClr val="bg2">
                  <a:lumMod val="75000"/>
                </a:schemeClr>
              </a:solidFill>
            </a:endParaRPr>
          </a:p>
        </p:txBody>
      </p:sp>
      <p:sp>
        <p:nvSpPr>
          <p:cNvPr id="301" name="Google Shape;301;p32"/>
          <p:cNvSpPr txBox="1">
            <a:spLocks noGrp="1"/>
          </p:cNvSpPr>
          <p:nvPr>
            <p:ph type="subTitle" idx="16"/>
          </p:nvPr>
        </p:nvSpPr>
        <p:spPr>
          <a:xfrm>
            <a:off x="3353875" y="2121654"/>
            <a:ext cx="2449800" cy="50931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a:t>NỘI DUNG ĐỀ </a:t>
            </a:r>
            <a:r>
              <a:rPr lang="en" sz="1600" dirty="0"/>
              <a:t>TÀI</a:t>
            </a:r>
            <a:endParaRPr sz="1600" dirty="0"/>
          </a:p>
        </p:txBody>
      </p:sp>
      <p:sp>
        <p:nvSpPr>
          <p:cNvPr id="302" name="Google Shape;302;p32"/>
          <p:cNvSpPr txBox="1">
            <a:spLocks noGrp="1"/>
          </p:cNvSpPr>
          <p:nvPr>
            <p:ph type="subTitle" idx="17"/>
          </p:nvPr>
        </p:nvSpPr>
        <p:spPr>
          <a:xfrm>
            <a:off x="3353875" y="3520925"/>
            <a:ext cx="2449800" cy="75796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600"/>
              <a:t>KẾT LUẬN VÀ ĐỊNH HƯỚNG PHÁT TRIỂN</a:t>
            </a:r>
            <a:endParaRPr lang="en-US" sz="1600" dirty="0"/>
          </a:p>
        </p:txBody>
      </p:sp>
      <p:sp>
        <p:nvSpPr>
          <p:cNvPr id="303" name="Google Shape;303;p32"/>
          <p:cNvSpPr txBox="1">
            <a:spLocks noGrp="1"/>
          </p:cNvSpPr>
          <p:nvPr>
            <p:ph type="subTitle" idx="18"/>
          </p:nvPr>
        </p:nvSpPr>
        <p:spPr>
          <a:xfrm>
            <a:off x="5979648" y="3521232"/>
            <a:ext cx="2449801" cy="75796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dirty="0"/>
              <a:t>DEMO KẾT QUẢ ĐÃ HOÀN THÀNH</a:t>
            </a:r>
            <a:endParaRPr sz="1600" dirty="0"/>
          </a:p>
        </p:txBody>
      </p:sp>
      <p:sp>
        <p:nvSpPr>
          <p:cNvPr id="304" name="Google Shape;304;p32"/>
          <p:cNvSpPr txBox="1">
            <a:spLocks noGrp="1"/>
          </p:cNvSpPr>
          <p:nvPr>
            <p:ph type="subTitle" idx="19"/>
          </p:nvPr>
        </p:nvSpPr>
        <p:spPr>
          <a:xfrm>
            <a:off x="5974200" y="2121654"/>
            <a:ext cx="2449800" cy="50931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600"/>
              <a:t>TIẾN ĐỘ THỰC HIỆN</a:t>
            </a:r>
            <a:endParaRPr lang="en-US" sz="1600" dirty="0"/>
          </a:p>
        </p:txBody>
      </p:sp>
      <p:sp>
        <p:nvSpPr>
          <p:cNvPr id="22" name="Title 1">
            <a:extLst>
              <a:ext uri="{FF2B5EF4-FFF2-40B4-BE49-F238E27FC236}">
                <a16:creationId xmlns:a16="http://schemas.microsoft.com/office/drawing/2014/main" id="{B1E051E7-7B35-776B-F369-DAE4D63C9B19}"/>
              </a:ext>
            </a:extLst>
          </p:cNvPr>
          <p:cNvSpPr>
            <a:spLocks noGrp="1"/>
          </p:cNvSpPr>
          <p:nvPr>
            <p:ph type="title"/>
          </p:nvPr>
        </p:nvSpPr>
        <p:spPr>
          <a:xfrm>
            <a:off x="2612348" y="377749"/>
            <a:ext cx="4245290" cy="572700"/>
          </a:xfrm>
        </p:spPr>
        <p:txBody>
          <a:bodyPr/>
          <a:lstStyle/>
          <a:p>
            <a:r>
              <a:rPr lang="en-US" sz="2800" dirty="0"/>
              <a:t>NỘI DUNG BÁO CÁO</a:t>
            </a:r>
          </a:p>
        </p:txBody>
      </p:sp>
      <p:sp>
        <p:nvSpPr>
          <p:cNvPr id="23" name="Google Shape;299;p32">
            <a:extLst>
              <a:ext uri="{FF2B5EF4-FFF2-40B4-BE49-F238E27FC236}">
                <a16:creationId xmlns:a16="http://schemas.microsoft.com/office/drawing/2014/main" id="{5F90236C-A71D-89C2-9E49-3221448953C9}"/>
              </a:ext>
            </a:extLst>
          </p:cNvPr>
          <p:cNvSpPr txBox="1">
            <a:spLocks/>
          </p:cNvSpPr>
          <p:nvPr/>
        </p:nvSpPr>
        <p:spPr>
          <a:xfrm>
            <a:off x="714551" y="1617282"/>
            <a:ext cx="733200" cy="616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2"/>
                </a:solidFill>
                <a:latin typeface="Montserrat Medium"/>
                <a:ea typeface="Montserrat Medium"/>
                <a:cs typeface="Montserrat Medium"/>
                <a:sym typeface="Montserrat Medium"/>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 dirty="0">
                <a:solidFill>
                  <a:schemeClr val="bg2">
                    <a:lumMod val="75000"/>
                  </a:schemeClr>
                </a:solidFill>
              </a:rPr>
              <a:t>01</a:t>
            </a:r>
          </a:p>
        </p:txBody>
      </p:sp>
      <p:sp>
        <p:nvSpPr>
          <p:cNvPr id="24" name="Google Shape;305;p32">
            <a:extLst>
              <a:ext uri="{FF2B5EF4-FFF2-40B4-BE49-F238E27FC236}">
                <a16:creationId xmlns:a16="http://schemas.microsoft.com/office/drawing/2014/main" id="{0A55698C-8799-F23F-A486-C4E94B557DB7}"/>
              </a:ext>
            </a:extLst>
          </p:cNvPr>
          <p:cNvSpPr txBox="1">
            <a:spLocks/>
          </p:cNvSpPr>
          <p:nvPr/>
        </p:nvSpPr>
        <p:spPr>
          <a:xfrm>
            <a:off x="714550" y="2121654"/>
            <a:ext cx="3007036" cy="5093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000" b="0" i="0" u="none" strike="noStrike" cap="none">
                <a:solidFill>
                  <a:schemeClr val="dk1"/>
                </a:solidFill>
                <a:latin typeface="Montserrat SemiBold"/>
                <a:ea typeface="Montserrat SemiBold"/>
                <a:cs typeface="Montserrat SemiBold"/>
                <a:sym typeface="Montserrat SemiBold"/>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1600"/>
              </a:spcBef>
              <a:spcAft>
                <a:spcPts val="160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600" dirty="0"/>
              <a:t>GIỚI THIỆU VỀ ĐỀ TÀI</a:t>
            </a:r>
          </a:p>
        </p:txBody>
      </p:sp>
      <p:sp>
        <p:nvSpPr>
          <p:cNvPr id="27" name="Rectangle: Rounded Corners 26">
            <a:extLst>
              <a:ext uri="{FF2B5EF4-FFF2-40B4-BE49-F238E27FC236}">
                <a16:creationId xmlns:a16="http://schemas.microsoft.com/office/drawing/2014/main" id="{25179F01-F996-056A-523C-134442F26705}"/>
              </a:ext>
            </a:extLst>
          </p:cNvPr>
          <p:cNvSpPr/>
          <p:nvPr/>
        </p:nvSpPr>
        <p:spPr>
          <a:xfrm>
            <a:off x="2612348" y="405270"/>
            <a:ext cx="4009318" cy="495236"/>
          </a:xfrm>
          <a:prstGeom prst="roundRect">
            <a:avLst>
              <a:gd name="adj" fmla="val 50000"/>
            </a:avLst>
          </a:prstGeom>
          <a:noFill/>
          <a:ln w="19050">
            <a:solidFill>
              <a:schemeClr val="bg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9" name="Google Shape;299;p32">
            <a:extLst>
              <a:ext uri="{FF2B5EF4-FFF2-40B4-BE49-F238E27FC236}">
                <a16:creationId xmlns:a16="http://schemas.microsoft.com/office/drawing/2014/main" id="{FA903E60-8CD3-8FCB-189D-DA50CC319A2F}"/>
              </a:ext>
            </a:extLst>
          </p:cNvPr>
          <p:cNvSpPr txBox="1">
            <a:spLocks/>
          </p:cNvSpPr>
          <p:nvPr/>
        </p:nvSpPr>
        <p:spPr>
          <a:xfrm>
            <a:off x="8696420" y="4591665"/>
            <a:ext cx="290264" cy="4858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2"/>
                </a:solidFill>
                <a:latin typeface="Montserrat Medium"/>
                <a:ea typeface="Montserrat Medium"/>
                <a:cs typeface="Montserrat Medium"/>
                <a:sym typeface="Montserrat Medium"/>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 sz="1200">
                <a:solidFill>
                  <a:schemeClr val="accent2"/>
                </a:solidFill>
              </a:rPr>
              <a:t>2</a:t>
            </a:r>
          </a:p>
        </p:txBody>
      </p:sp>
      <p:sp>
        <p:nvSpPr>
          <p:cNvPr id="6" name="Google Shape;302;p32">
            <a:extLst>
              <a:ext uri="{FF2B5EF4-FFF2-40B4-BE49-F238E27FC236}">
                <a16:creationId xmlns:a16="http://schemas.microsoft.com/office/drawing/2014/main" id="{7E2FF20B-F332-A30D-C843-44E947D64CA1}"/>
              </a:ext>
            </a:extLst>
          </p:cNvPr>
          <p:cNvSpPr txBox="1">
            <a:spLocks/>
          </p:cNvSpPr>
          <p:nvPr/>
        </p:nvSpPr>
        <p:spPr>
          <a:xfrm>
            <a:off x="714549" y="3520925"/>
            <a:ext cx="2449800" cy="75796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000" b="0" i="0" u="none" strike="noStrike" cap="none">
                <a:solidFill>
                  <a:schemeClr val="dk1"/>
                </a:solidFill>
                <a:latin typeface="Montserrat SemiBold"/>
                <a:ea typeface="Montserrat SemiBold"/>
                <a:cs typeface="Montserrat SemiBold"/>
                <a:sym typeface="Montserrat SemiBold"/>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1600"/>
              </a:spcBef>
              <a:spcAft>
                <a:spcPts val="160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600"/>
              <a:t>ĐÓNG GÓP CỦA CÁC THÀNH VIÊN</a:t>
            </a:r>
            <a:endParaRPr lang="en-US" sz="16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9307073-AF51-994D-63B9-2E76A5654F38}"/>
              </a:ext>
            </a:extLst>
          </p:cNvPr>
          <p:cNvSpPr>
            <a:spLocks noGrp="1"/>
          </p:cNvSpPr>
          <p:nvPr>
            <p:ph type="title"/>
          </p:nvPr>
        </p:nvSpPr>
        <p:spPr>
          <a:xfrm>
            <a:off x="720000" y="414243"/>
            <a:ext cx="7704000" cy="572700"/>
          </a:xfrm>
        </p:spPr>
        <p:txBody>
          <a:bodyPr/>
          <a:lstStyle/>
          <a:p>
            <a:r>
              <a:rPr lang="en-US">
                <a:solidFill>
                  <a:schemeClr val="accent2"/>
                </a:solidFill>
              </a:rPr>
              <a:t>01. Giới thiệu về đề tài</a:t>
            </a:r>
          </a:p>
        </p:txBody>
      </p:sp>
      <p:sp>
        <p:nvSpPr>
          <p:cNvPr id="4" name="Google Shape;296;p32">
            <a:extLst>
              <a:ext uri="{FF2B5EF4-FFF2-40B4-BE49-F238E27FC236}">
                <a16:creationId xmlns:a16="http://schemas.microsoft.com/office/drawing/2014/main" id="{8345784C-B018-DB42-2BB5-06E87E3B17AF}"/>
              </a:ext>
            </a:extLst>
          </p:cNvPr>
          <p:cNvSpPr txBox="1">
            <a:spLocks/>
          </p:cNvSpPr>
          <p:nvPr/>
        </p:nvSpPr>
        <p:spPr>
          <a:xfrm>
            <a:off x="720000" y="986943"/>
            <a:ext cx="7704000" cy="48921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accent2"/>
              </a:buClr>
              <a:buFont typeface="Wingdings" panose="05000000000000000000" pitchFamily="2" charset="2"/>
              <a:buChar char="v"/>
            </a:pPr>
            <a:r>
              <a:rPr lang="en-US" sz="2000">
                <a:solidFill>
                  <a:schemeClr val="bg2">
                    <a:lumMod val="75000"/>
                  </a:schemeClr>
                </a:solidFill>
                <a:latin typeface="Montserrat SemiBold" panose="00000700000000000000" pitchFamily="2" charset="0"/>
                <a:ea typeface="Open Sans" panose="020B0606030504020204" pitchFamily="34" charset="0"/>
                <a:cs typeface="Open Sans" panose="020B0606030504020204" pitchFamily="34" charset="0"/>
              </a:rPr>
              <a:t>Lý do chọn đề tài</a:t>
            </a:r>
            <a:endParaRPr lang="en" sz="2000">
              <a:solidFill>
                <a:schemeClr val="bg2">
                  <a:lumMod val="75000"/>
                </a:schemeClr>
              </a:solidFill>
              <a:latin typeface="Montserrat SemiBold" panose="00000700000000000000" pitchFamily="2" charset="0"/>
              <a:ea typeface="Open Sans" panose="020B0606030504020204" pitchFamily="34" charset="0"/>
              <a:cs typeface="Open Sans" panose="020B0606030504020204" pitchFamily="34" charset="0"/>
            </a:endParaRPr>
          </a:p>
        </p:txBody>
      </p:sp>
      <p:sp>
        <p:nvSpPr>
          <p:cNvPr id="5" name="Google Shape;394;p38">
            <a:extLst>
              <a:ext uri="{FF2B5EF4-FFF2-40B4-BE49-F238E27FC236}">
                <a16:creationId xmlns:a16="http://schemas.microsoft.com/office/drawing/2014/main" id="{BF5E64E4-3C25-4AC3-4A53-AAB4AED42B4F}"/>
              </a:ext>
            </a:extLst>
          </p:cNvPr>
          <p:cNvSpPr txBox="1">
            <a:spLocks/>
          </p:cNvSpPr>
          <p:nvPr/>
        </p:nvSpPr>
        <p:spPr>
          <a:xfrm>
            <a:off x="720000" y="1476157"/>
            <a:ext cx="4732782" cy="3253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lnSpc>
                <a:spcPct val="150000"/>
              </a:lnSpc>
              <a:spcAft>
                <a:spcPts val="1600"/>
              </a:spcAft>
              <a:buClr>
                <a:schemeClr val="tx2"/>
              </a:buClr>
              <a:buFont typeface="Wingdings" panose="05000000000000000000" pitchFamily="2" charset="2"/>
              <a:buChar char="§"/>
            </a:pPr>
            <a:r>
              <a:rPr lang="vi-VN" sz="1600">
                <a:latin typeface="Open Sans" panose="020B0606030504020204" pitchFamily="34" charset="0"/>
                <a:ea typeface="Open Sans" panose="020B0606030504020204" pitchFamily="34" charset="0"/>
                <a:cs typeface="Open Sans" panose="020B0606030504020204" pitchFamily="34" charset="0"/>
              </a:rPr>
              <a:t>Hàng giả, hàng nhái, hàng kém chấ</a:t>
            </a:r>
            <a:r>
              <a:rPr lang="en-US" sz="1600">
                <a:latin typeface="Open Sans" panose="020B0606030504020204" pitchFamily="34" charset="0"/>
                <a:ea typeface="Open Sans" panose="020B0606030504020204" pitchFamily="34" charset="0"/>
                <a:cs typeface="Open Sans" panose="020B0606030504020204" pitchFamily="34" charset="0"/>
              </a:rPr>
              <a:t>t l</a:t>
            </a:r>
            <a:r>
              <a:rPr lang="vi-VN" sz="1600">
                <a:latin typeface="Open Sans" panose="020B0606030504020204" pitchFamily="34" charset="0"/>
                <a:ea typeface="Open Sans" panose="020B0606030504020204" pitchFamily="34" charset="0"/>
                <a:cs typeface="Open Sans" panose="020B0606030504020204" pitchFamily="34" charset="0"/>
              </a:rPr>
              <a:t>ượng đang là một vấn đề </a:t>
            </a:r>
            <a:r>
              <a:rPr lang="en-US" sz="1600">
                <a:latin typeface="Open Sans" panose="020B0606030504020204" pitchFamily="34" charset="0"/>
                <a:ea typeface="Open Sans" panose="020B0606030504020204" pitchFamily="34" charset="0"/>
                <a:cs typeface="Open Sans" panose="020B0606030504020204" pitchFamily="34" charset="0"/>
              </a:rPr>
              <a:t>nhức nhối trong xã hội</a:t>
            </a:r>
          </a:p>
          <a:p>
            <a:pPr marL="285750" indent="-285750" algn="just">
              <a:lnSpc>
                <a:spcPct val="150000"/>
              </a:lnSpc>
              <a:spcAft>
                <a:spcPts val="1600"/>
              </a:spcAft>
              <a:buClr>
                <a:schemeClr val="tx2"/>
              </a:buClr>
              <a:buFont typeface="Wingdings" panose="05000000000000000000" pitchFamily="2" charset="2"/>
              <a:buChar char="§"/>
            </a:pPr>
            <a:r>
              <a:rPr lang="en-US" sz="1600">
                <a:latin typeface="Open Sans" panose="020B0606030504020204" pitchFamily="34" charset="0"/>
                <a:ea typeface="Open Sans" panose="020B0606030504020204" pitchFamily="34" charset="0"/>
                <a:cs typeface="Open Sans" panose="020B0606030504020204" pitchFamily="34" charset="0"/>
              </a:rPr>
              <a:t>Khi mua bất cứ sản phẩm nào cũng cần hiểu rõ chi tiết sản phẩm</a:t>
            </a:r>
          </a:p>
          <a:p>
            <a:pPr marL="285750" indent="-285750" algn="just">
              <a:lnSpc>
                <a:spcPct val="150000"/>
              </a:lnSpc>
              <a:spcAft>
                <a:spcPts val="1600"/>
              </a:spcAft>
              <a:buClr>
                <a:schemeClr val="tx2"/>
              </a:buClr>
              <a:buFont typeface="Wingdings" panose="05000000000000000000" pitchFamily="2" charset="2"/>
              <a:buChar char="§"/>
            </a:pPr>
            <a:r>
              <a:rPr lang="en-US" sz="1600">
                <a:latin typeface="Open Sans" panose="020B0606030504020204" pitchFamily="34" charset="0"/>
                <a:ea typeface="Open Sans" panose="020B0606030504020204" pitchFamily="34" charset="0"/>
                <a:cs typeface="Open Sans" panose="020B0606030504020204" pitchFamily="34" charset="0"/>
              </a:rPr>
              <a:t>Công nghệ kỹ thuật giúp người dùng tránh sản phẩm giả, không rõ nguồn gốc</a:t>
            </a:r>
          </a:p>
        </p:txBody>
      </p:sp>
      <p:sp>
        <p:nvSpPr>
          <p:cNvPr id="6" name="Google Shape;299;p32">
            <a:extLst>
              <a:ext uri="{FF2B5EF4-FFF2-40B4-BE49-F238E27FC236}">
                <a16:creationId xmlns:a16="http://schemas.microsoft.com/office/drawing/2014/main" id="{BCCC9ED6-16D6-37BC-3319-74C87B0BBFD7}"/>
              </a:ext>
            </a:extLst>
          </p:cNvPr>
          <p:cNvSpPr txBox="1">
            <a:spLocks/>
          </p:cNvSpPr>
          <p:nvPr/>
        </p:nvSpPr>
        <p:spPr>
          <a:xfrm>
            <a:off x="8696420" y="4591665"/>
            <a:ext cx="290264" cy="4858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2"/>
                </a:solidFill>
                <a:latin typeface="Montserrat Medium"/>
                <a:ea typeface="Montserrat Medium"/>
                <a:cs typeface="Montserrat Medium"/>
                <a:sym typeface="Montserrat Medium"/>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 sz="1200">
                <a:solidFill>
                  <a:schemeClr val="tx2"/>
                </a:solidFill>
              </a:rPr>
              <a:t>3</a:t>
            </a:r>
          </a:p>
        </p:txBody>
      </p:sp>
      <p:sp>
        <p:nvSpPr>
          <p:cNvPr id="2" name="Rectangle: Rounded Corners 1">
            <a:extLst>
              <a:ext uri="{FF2B5EF4-FFF2-40B4-BE49-F238E27FC236}">
                <a16:creationId xmlns:a16="http://schemas.microsoft.com/office/drawing/2014/main" id="{006D9E73-230F-8BB9-E995-68945CE4CAC3}"/>
              </a:ext>
            </a:extLst>
          </p:cNvPr>
          <p:cNvSpPr/>
          <p:nvPr/>
        </p:nvSpPr>
        <p:spPr>
          <a:xfrm>
            <a:off x="5624920" y="1559643"/>
            <a:ext cx="3361764" cy="2541494"/>
          </a:xfrm>
          <a:prstGeom prst="roundRect">
            <a:avLst>
              <a:gd name="adj" fmla="val 8995"/>
            </a:avLst>
          </a:prstGeom>
          <a:blipFill dpi="0" rotWithShape="1">
            <a:blip r:embed="rId2"/>
            <a:srcRect/>
            <a:stretch>
              <a:fillRect b="-9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2040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EC36F-60F7-24E0-0E4E-CCB550C06FEE}"/>
              </a:ext>
            </a:extLst>
          </p:cNvPr>
          <p:cNvSpPr>
            <a:spLocks noGrp="1"/>
          </p:cNvSpPr>
          <p:nvPr>
            <p:ph type="title"/>
          </p:nvPr>
        </p:nvSpPr>
        <p:spPr>
          <a:xfrm>
            <a:off x="720000" y="414243"/>
            <a:ext cx="7704000" cy="572700"/>
          </a:xfrm>
        </p:spPr>
        <p:txBody>
          <a:bodyPr/>
          <a:lstStyle/>
          <a:p>
            <a:r>
              <a:rPr lang="en-US">
                <a:solidFill>
                  <a:schemeClr val="accent2"/>
                </a:solidFill>
              </a:rPr>
              <a:t>01. Giới thiệu về đề tài</a:t>
            </a:r>
          </a:p>
        </p:txBody>
      </p:sp>
      <p:sp>
        <p:nvSpPr>
          <p:cNvPr id="3" name="Google Shape;394;p38">
            <a:extLst>
              <a:ext uri="{FF2B5EF4-FFF2-40B4-BE49-F238E27FC236}">
                <a16:creationId xmlns:a16="http://schemas.microsoft.com/office/drawing/2014/main" id="{66B01B30-5D1E-EF05-DBFF-6F7AE6A4D29F}"/>
              </a:ext>
            </a:extLst>
          </p:cNvPr>
          <p:cNvSpPr txBox="1">
            <a:spLocks/>
          </p:cNvSpPr>
          <p:nvPr/>
        </p:nvSpPr>
        <p:spPr>
          <a:xfrm>
            <a:off x="4603525" y="1092465"/>
            <a:ext cx="4383159" cy="35493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lnSpc>
                <a:spcPct val="150000"/>
              </a:lnSpc>
              <a:spcAft>
                <a:spcPts val="1600"/>
              </a:spcAft>
              <a:buClr>
                <a:schemeClr val="tx2"/>
              </a:buClr>
              <a:buFont typeface="Wingdings" panose="05000000000000000000" pitchFamily="2" charset="2"/>
              <a:buChar char="§"/>
            </a:pPr>
            <a:r>
              <a:rPr lang="vi-VN" b="0" i="0">
                <a:effectLst/>
                <a:latin typeface="Open Sans" panose="020B0606030504020204" pitchFamily="34" charset="0"/>
                <a:ea typeface="Open Sans" panose="020B0606030504020204" pitchFamily="34" charset="0"/>
                <a:cs typeface="Open Sans" panose="020B0606030504020204" pitchFamily="34" charset="0"/>
              </a:rPr>
              <a:t>Truy xuất nguồn gốc thực phẩm là quá trình tìm hiểu và theo dõi các thông tin liên quan đến quá trình sản xuất, chế biến, vận chuyển, lưu trữ và phân phối của một sản phẩm</a:t>
            </a:r>
            <a:endParaRPr lang="en-US" b="0" i="0">
              <a:effectLst/>
              <a:latin typeface="Open Sans" panose="020B0606030504020204" pitchFamily="34" charset="0"/>
              <a:ea typeface="Open Sans" panose="020B0606030504020204" pitchFamily="34" charset="0"/>
              <a:cs typeface="Open Sans" panose="020B0606030504020204" pitchFamily="34" charset="0"/>
            </a:endParaRPr>
          </a:p>
          <a:p>
            <a:pPr marL="285750" indent="-285750" algn="just">
              <a:lnSpc>
                <a:spcPct val="150000"/>
              </a:lnSpc>
              <a:spcAft>
                <a:spcPts val="1600"/>
              </a:spcAft>
              <a:buClr>
                <a:schemeClr val="tx2"/>
              </a:buClr>
              <a:buFont typeface="Wingdings" panose="05000000000000000000" pitchFamily="2" charset="2"/>
              <a:buChar char="§"/>
            </a:pPr>
            <a:r>
              <a:rPr lang="vi-VN" b="0" i="0">
                <a:effectLst/>
                <a:latin typeface="Open Sans" panose="020B0606030504020204" pitchFamily="34" charset="0"/>
                <a:ea typeface="Open Sans" panose="020B0606030504020204" pitchFamily="34" charset="0"/>
                <a:cs typeface="Open Sans" panose="020B0606030504020204" pitchFamily="34" charset="0"/>
              </a:rPr>
              <a:t>Truy xuất nguồn gốc thực phẩm đang được phát triển và áp dụng rộng rãi trong ngành công nghiệp thực phẩm để đảm bảo tính an toàn và chất lượng sản phẩm đến tay người tiêu dùng</a:t>
            </a:r>
            <a:endParaRPr lang="en-US">
              <a:latin typeface="Open Sans" panose="020B0606030504020204" pitchFamily="34" charset="0"/>
              <a:ea typeface="Open Sans" panose="020B0606030504020204" pitchFamily="34" charset="0"/>
              <a:cs typeface="Open Sans" panose="020B0606030504020204" pitchFamily="34" charset="0"/>
            </a:endParaRPr>
          </a:p>
          <a:p>
            <a:pPr marL="285750" indent="-285750" algn="just">
              <a:lnSpc>
                <a:spcPct val="150000"/>
              </a:lnSpc>
              <a:spcAft>
                <a:spcPts val="1600"/>
              </a:spcAft>
              <a:buClr>
                <a:schemeClr val="tx2"/>
              </a:buClr>
              <a:buFont typeface="Wingdings" panose="05000000000000000000" pitchFamily="2" charset="2"/>
              <a:buChar char="§"/>
            </a:pP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6" name="Google Shape;299;p32">
            <a:extLst>
              <a:ext uri="{FF2B5EF4-FFF2-40B4-BE49-F238E27FC236}">
                <a16:creationId xmlns:a16="http://schemas.microsoft.com/office/drawing/2014/main" id="{050FF7F4-59A7-6890-CBBA-B621F9E1750F}"/>
              </a:ext>
            </a:extLst>
          </p:cNvPr>
          <p:cNvSpPr txBox="1">
            <a:spLocks/>
          </p:cNvSpPr>
          <p:nvPr/>
        </p:nvSpPr>
        <p:spPr>
          <a:xfrm>
            <a:off x="8696420" y="4591665"/>
            <a:ext cx="290264" cy="4858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2"/>
                </a:solidFill>
                <a:latin typeface="Montserrat Medium"/>
                <a:ea typeface="Montserrat Medium"/>
                <a:cs typeface="Montserrat Medium"/>
                <a:sym typeface="Montserrat Medium"/>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 sz="1200">
                <a:solidFill>
                  <a:srgbClr val="2F8D72"/>
                </a:solidFill>
              </a:rPr>
              <a:t>4</a:t>
            </a:r>
          </a:p>
        </p:txBody>
      </p:sp>
      <p:sp>
        <p:nvSpPr>
          <p:cNvPr id="4" name="Rectangle: Rounded Corners 3">
            <a:extLst>
              <a:ext uri="{FF2B5EF4-FFF2-40B4-BE49-F238E27FC236}">
                <a16:creationId xmlns:a16="http://schemas.microsoft.com/office/drawing/2014/main" id="{7759E5DE-7F95-D1DD-6941-C44AD2F2AA42}"/>
              </a:ext>
            </a:extLst>
          </p:cNvPr>
          <p:cNvSpPr/>
          <p:nvPr/>
        </p:nvSpPr>
        <p:spPr>
          <a:xfrm>
            <a:off x="224414" y="1247040"/>
            <a:ext cx="4379111" cy="3240236"/>
          </a:xfrm>
          <a:prstGeom prst="roundRect">
            <a:avLst>
              <a:gd name="adj" fmla="val 7745"/>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4771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394;p38">
            <a:extLst>
              <a:ext uri="{FF2B5EF4-FFF2-40B4-BE49-F238E27FC236}">
                <a16:creationId xmlns:a16="http://schemas.microsoft.com/office/drawing/2014/main" id="{32DBCEB0-FAEB-BBCC-8459-E232541DCB96}"/>
              </a:ext>
            </a:extLst>
          </p:cNvPr>
          <p:cNvSpPr txBox="1">
            <a:spLocks/>
          </p:cNvSpPr>
          <p:nvPr/>
        </p:nvSpPr>
        <p:spPr>
          <a:xfrm>
            <a:off x="720000" y="1476157"/>
            <a:ext cx="7704000" cy="356477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lnSpc>
                <a:spcPct val="150000"/>
              </a:lnSpc>
              <a:spcAft>
                <a:spcPts val="1600"/>
              </a:spcAft>
              <a:buClr>
                <a:schemeClr val="tx2"/>
              </a:buClr>
              <a:buFont typeface="Wingdings" panose="05000000000000000000" pitchFamily="2" charset="2"/>
              <a:buChar char="§"/>
            </a:pPr>
            <a:r>
              <a:rPr lang="en-US" sz="1600">
                <a:latin typeface="Open Sans" panose="020B0606030504020204" pitchFamily="34" charset="0"/>
                <a:ea typeface="Open Sans" panose="020B0606030504020204" pitchFamily="34" charset="0"/>
                <a:cs typeface="Open Sans" panose="020B0606030504020204" pitchFamily="34" charset="0"/>
              </a:rPr>
              <a:t>Cung cấp giải pháp cho phép người tiêu dùng trực tiếp thu thập đầy đủ thông tin về sản phẩm (sầu riêng)</a:t>
            </a:r>
          </a:p>
          <a:p>
            <a:pPr marL="285750" indent="-285750" algn="just">
              <a:lnSpc>
                <a:spcPct val="150000"/>
              </a:lnSpc>
              <a:spcAft>
                <a:spcPts val="1600"/>
              </a:spcAft>
              <a:buClr>
                <a:schemeClr val="tx2"/>
              </a:buClr>
              <a:buFont typeface="Wingdings" panose="05000000000000000000" pitchFamily="2" charset="2"/>
              <a:buChar char="§"/>
            </a:pPr>
            <a:r>
              <a:rPr lang="en-US" sz="1600">
                <a:latin typeface="Open Sans" panose="020B0606030504020204" pitchFamily="34" charset="0"/>
                <a:ea typeface="Open Sans" panose="020B0606030504020204" pitchFamily="34" charset="0"/>
                <a:cs typeface="Open Sans" panose="020B0606030504020204" pitchFamily="34" charset="0"/>
              </a:rPr>
              <a:t>Tăng độ nhận diện các loại sầu riêng, thương hiệu với khách hàng</a:t>
            </a:r>
          </a:p>
          <a:p>
            <a:pPr marL="285750" indent="-285750" algn="just">
              <a:lnSpc>
                <a:spcPct val="150000"/>
              </a:lnSpc>
              <a:spcAft>
                <a:spcPts val="1600"/>
              </a:spcAft>
              <a:buClr>
                <a:schemeClr val="tx2"/>
              </a:buClr>
              <a:buFont typeface="Wingdings" panose="05000000000000000000" pitchFamily="2" charset="2"/>
              <a:buChar char="§"/>
            </a:pPr>
            <a:r>
              <a:rPr lang="en-US" sz="1600">
                <a:latin typeface="Open Sans" panose="020B0606030504020204" pitchFamily="34" charset="0"/>
                <a:ea typeface="Open Sans" panose="020B0606030504020204" pitchFamily="34" charset="0"/>
                <a:cs typeface="Open Sans" panose="020B0606030504020204" pitchFamily="34" charset="0"/>
              </a:rPr>
              <a:t>Thiết kế được giao diện ứng dụng truy xuất nguồn gốc sầu riêng</a:t>
            </a:r>
          </a:p>
          <a:p>
            <a:pPr marL="285750" indent="-285750" algn="just">
              <a:lnSpc>
                <a:spcPct val="150000"/>
              </a:lnSpc>
              <a:spcAft>
                <a:spcPts val="1600"/>
              </a:spcAft>
              <a:buClr>
                <a:schemeClr val="tx2"/>
              </a:buClr>
              <a:buFont typeface="Wingdings" panose="05000000000000000000" pitchFamily="2" charset="2"/>
              <a:buChar char="§"/>
            </a:pPr>
            <a:r>
              <a:rPr lang="en-US" sz="1600">
                <a:latin typeface="Open Sans" panose="020B0606030504020204" pitchFamily="34" charset="0"/>
                <a:ea typeface="Open Sans" panose="020B0606030504020204" pitchFamily="34" charset="0"/>
                <a:cs typeface="Open Sans" panose="020B0606030504020204" pitchFamily="34" charset="0"/>
              </a:rPr>
              <a:t>Tăng kỹ năng làm việc nhóm</a:t>
            </a:r>
          </a:p>
          <a:p>
            <a:pPr marL="285750" indent="-285750" algn="just">
              <a:lnSpc>
                <a:spcPct val="150000"/>
              </a:lnSpc>
              <a:spcAft>
                <a:spcPts val="1600"/>
              </a:spcAft>
              <a:buClr>
                <a:schemeClr val="tx2"/>
              </a:buClr>
              <a:buFont typeface="Wingdings" panose="05000000000000000000" pitchFamily="2" charset="2"/>
              <a:buChar char="§"/>
            </a:pPr>
            <a:r>
              <a:rPr lang="en-US" sz="1600">
                <a:latin typeface="Open Sans" panose="020B0606030504020204" pitchFamily="34" charset="0"/>
                <a:ea typeface="Open Sans" panose="020B0606030504020204" pitchFamily="34" charset="0"/>
                <a:cs typeface="Open Sans" panose="020B0606030504020204" pitchFamily="34" charset="0"/>
              </a:rPr>
              <a:t>Ứng dụng các công nghệ và kiến thức đã học vào sản phẩm</a:t>
            </a:r>
          </a:p>
        </p:txBody>
      </p:sp>
      <p:sp>
        <p:nvSpPr>
          <p:cNvPr id="8" name="Title 1">
            <a:extLst>
              <a:ext uri="{FF2B5EF4-FFF2-40B4-BE49-F238E27FC236}">
                <a16:creationId xmlns:a16="http://schemas.microsoft.com/office/drawing/2014/main" id="{F451E38D-F2D1-2172-D38E-C07435BF836A}"/>
              </a:ext>
            </a:extLst>
          </p:cNvPr>
          <p:cNvSpPr>
            <a:spLocks noGrp="1"/>
          </p:cNvSpPr>
          <p:nvPr>
            <p:ph type="title"/>
          </p:nvPr>
        </p:nvSpPr>
        <p:spPr>
          <a:xfrm>
            <a:off x="720000" y="414243"/>
            <a:ext cx="7704000" cy="572700"/>
          </a:xfrm>
        </p:spPr>
        <p:txBody>
          <a:bodyPr/>
          <a:lstStyle/>
          <a:p>
            <a:r>
              <a:rPr lang="en-US">
                <a:solidFill>
                  <a:schemeClr val="accent2"/>
                </a:solidFill>
              </a:rPr>
              <a:t>02. Nội dung đề tài</a:t>
            </a:r>
          </a:p>
        </p:txBody>
      </p:sp>
      <p:sp>
        <p:nvSpPr>
          <p:cNvPr id="9" name="Google Shape;299;p32">
            <a:extLst>
              <a:ext uri="{FF2B5EF4-FFF2-40B4-BE49-F238E27FC236}">
                <a16:creationId xmlns:a16="http://schemas.microsoft.com/office/drawing/2014/main" id="{8D077184-83DC-1C7C-1785-375C0B9F09C6}"/>
              </a:ext>
            </a:extLst>
          </p:cNvPr>
          <p:cNvSpPr txBox="1">
            <a:spLocks/>
          </p:cNvSpPr>
          <p:nvPr/>
        </p:nvSpPr>
        <p:spPr>
          <a:xfrm>
            <a:off x="8696420" y="4591665"/>
            <a:ext cx="290264" cy="4858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2"/>
                </a:solidFill>
                <a:latin typeface="Montserrat Medium"/>
                <a:ea typeface="Montserrat Medium"/>
                <a:cs typeface="Montserrat Medium"/>
                <a:sym typeface="Montserrat Medium"/>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 sz="1200">
                <a:solidFill>
                  <a:schemeClr val="accent2"/>
                </a:solidFill>
              </a:rPr>
              <a:t>5</a:t>
            </a:r>
          </a:p>
        </p:txBody>
      </p:sp>
      <p:sp>
        <p:nvSpPr>
          <p:cNvPr id="4" name="Google Shape;296;p32">
            <a:extLst>
              <a:ext uri="{FF2B5EF4-FFF2-40B4-BE49-F238E27FC236}">
                <a16:creationId xmlns:a16="http://schemas.microsoft.com/office/drawing/2014/main" id="{B8C4D1DA-8C47-0FF8-A9A5-D3C99143248F}"/>
              </a:ext>
            </a:extLst>
          </p:cNvPr>
          <p:cNvSpPr txBox="1">
            <a:spLocks/>
          </p:cNvSpPr>
          <p:nvPr/>
        </p:nvSpPr>
        <p:spPr>
          <a:xfrm>
            <a:off x="720000" y="986943"/>
            <a:ext cx="7704000" cy="48921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accent2"/>
              </a:buClr>
              <a:buFont typeface="Wingdings" panose="05000000000000000000" pitchFamily="2" charset="2"/>
              <a:buChar char="v"/>
            </a:pPr>
            <a:r>
              <a:rPr lang="en" sz="2000">
                <a:solidFill>
                  <a:schemeClr val="bg2">
                    <a:lumMod val="75000"/>
                  </a:schemeClr>
                </a:solidFill>
                <a:latin typeface="Montserrat SemiBold" panose="00000700000000000000" pitchFamily="2" charset="0"/>
                <a:ea typeface="Open Sans" panose="020B0606030504020204" pitchFamily="34" charset="0"/>
                <a:cs typeface="Open Sans" panose="020B0606030504020204" pitchFamily="34" charset="0"/>
              </a:rPr>
              <a:t>Mục tiêu đề tài</a:t>
            </a:r>
          </a:p>
        </p:txBody>
      </p:sp>
    </p:spTree>
    <p:extLst>
      <p:ext uri="{BB962C8B-B14F-4D97-AF65-F5344CB8AC3E}">
        <p14:creationId xmlns:p14="http://schemas.microsoft.com/office/powerpoint/2010/main" val="3309909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Google Shape;299;p32">
            <a:extLst>
              <a:ext uri="{FF2B5EF4-FFF2-40B4-BE49-F238E27FC236}">
                <a16:creationId xmlns:a16="http://schemas.microsoft.com/office/drawing/2014/main" id="{450B25C1-19B2-B2EF-FD93-D2990D0D0DCF}"/>
              </a:ext>
            </a:extLst>
          </p:cNvPr>
          <p:cNvSpPr txBox="1">
            <a:spLocks/>
          </p:cNvSpPr>
          <p:nvPr/>
        </p:nvSpPr>
        <p:spPr>
          <a:xfrm>
            <a:off x="8696420" y="4591665"/>
            <a:ext cx="290264" cy="4858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2"/>
                </a:solidFill>
                <a:latin typeface="Montserrat Medium"/>
                <a:ea typeface="Montserrat Medium"/>
                <a:cs typeface="Montserrat Medium"/>
                <a:sym typeface="Montserrat Medium"/>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 sz="1200">
                <a:solidFill>
                  <a:schemeClr val="accent2"/>
                </a:solidFill>
              </a:rPr>
              <a:t>6</a:t>
            </a:r>
          </a:p>
        </p:txBody>
      </p:sp>
      <p:sp>
        <p:nvSpPr>
          <p:cNvPr id="17" name="Title 1">
            <a:extLst>
              <a:ext uri="{FF2B5EF4-FFF2-40B4-BE49-F238E27FC236}">
                <a16:creationId xmlns:a16="http://schemas.microsoft.com/office/drawing/2014/main" id="{9C49E3EB-0433-527C-2231-DDBBFBDAE4A6}"/>
              </a:ext>
            </a:extLst>
          </p:cNvPr>
          <p:cNvSpPr txBox="1">
            <a:spLocks/>
          </p:cNvSpPr>
          <p:nvPr/>
        </p:nvSpPr>
        <p:spPr>
          <a:xfrm>
            <a:off x="720000" y="414243"/>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1"/>
                </a:solidFill>
                <a:latin typeface="Montserrat SemiBold"/>
                <a:ea typeface="Montserrat SemiBold"/>
                <a:cs typeface="Montserrat SemiBold"/>
                <a:sym typeface="Montserrat SemiBold"/>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US">
                <a:solidFill>
                  <a:schemeClr val="accent2"/>
                </a:solidFill>
              </a:rPr>
              <a:t>02. Nội dung đề tài</a:t>
            </a:r>
          </a:p>
        </p:txBody>
      </p:sp>
      <p:sp>
        <p:nvSpPr>
          <p:cNvPr id="19" name="Google Shape;394;p38">
            <a:extLst>
              <a:ext uri="{FF2B5EF4-FFF2-40B4-BE49-F238E27FC236}">
                <a16:creationId xmlns:a16="http://schemas.microsoft.com/office/drawing/2014/main" id="{90B89688-4C3A-6F99-C675-20DD44638B43}"/>
              </a:ext>
            </a:extLst>
          </p:cNvPr>
          <p:cNvSpPr txBox="1">
            <a:spLocks/>
          </p:cNvSpPr>
          <p:nvPr/>
        </p:nvSpPr>
        <p:spPr>
          <a:xfrm>
            <a:off x="720000" y="1422051"/>
            <a:ext cx="4166632" cy="3253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lnSpc>
                <a:spcPct val="150000"/>
              </a:lnSpc>
              <a:spcAft>
                <a:spcPts val="1600"/>
              </a:spcAft>
              <a:buClr>
                <a:schemeClr val="tx2"/>
              </a:buClr>
              <a:buFont typeface="Wingdings" panose="05000000000000000000" pitchFamily="2" charset="2"/>
              <a:buChar char="§"/>
            </a:pPr>
            <a:r>
              <a:rPr lang="en-US" sz="1600">
                <a:latin typeface="Open Sans" panose="020B0606030504020204" pitchFamily="34" charset="0"/>
                <a:ea typeface="Open Sans" panose="020B0606030504020204" pitchFamily="34" charset="0"/>
                <a:cs typeface="Open Sans" panose="020B0606030504020204" pitchFamily="34" charset="0"/>
              </a:rPr>
              <a:t>Tìm hiểu các thông tin về ứng dụng truy xuất nguồn gốc sản phẩm</a:t>
            </a:r>
          </a:p>
          <a:p>
            <a:pPr marL="285750" indent="-285750" algn="just">
              <a:lnSpc>
                <a:spcPct val="150000"/>
              </a:lnSpc>
              <a:spcAft>
                <a:spcPts val="1600"/>
              </a:spcAft>
              <a:buClr>
                <a:schemeClr val="tx2"/>
              </a:buClr>
              <a:buFont typeface="Wingdings" panose="05000000000000000000" pitchFamily="2" charset="2"/>
              <a:buChar char="§"/>
            </a:pPr>
            <a:r>
              <a:rPr lang="en-US" sz="1600">
                <a:latin typeface="Open Sans" panose="020B0606030504020204" pitchFamily="34" charset="0"/>
                <a:ea typeface="Open Sans" panose="020B0606030504020204" pitchFamily="34" charset="0"/>
                <a:cs typeface="Open Sans" panose="020B0606030504020204" pitchFamily="34" charset="0"/>
              </a:rPr>
              <a:t>Tham khảo một số trang web về truy xuất nguồn gốc</a:t>
            </a:r>
          </a:p>
          <a:p>
            <a:pPr marL="285750" indent="-285750" algn="just">
              <a:lnSpc>
                <a:spcPct val="150000"/>
              </a:lnSpc>
              <a:spcAft>
                <a:spcPts val="1600"/>
              </a:spcAft>
              <a:buClr>
                <a:schemeClr val="tx2"/>
              </a:buClr>
              <a:buFont typeface="Wingdings" panose="05000000000000000000" pitchFamily="2" charset="2"/>
              <a:buChar char="§"/>
            </a:pPr>
            <a:r>
              <a:rPr lang="en-US" sz="1600">
                <a:latin typeface="Open Sans" panose="020B0606030504020204" pitchFamily="34" charset="0"/>
                <a:ea typeface="Open Sans" panose="020B0606030504020204" pitchFamily="34" charset="0"/>
                <a:cs typeface="Open Sans" panose="020B0606030504020204" pitchFamily="34" charset="0"/>
              </a:rPr>
              <a:t>Tìm hiểu, thu thập thông tin một số loại sầu riêng có trên thị trường</a:t>
            </a:r>
          </a:p>
        </p:txBody>
      </p:sp>
      <p:pic>
        <p:nvPicPr>
          <p:cNvPr id="21" name="Picture 20">
            <a:extLst>
              <a:ext uri="{FF2B5EF4-FFF2-40B4-BE49-F238E27FC236}">
                <a16:creationId xmlns:a16="http://schemas.microsoft.com/office/drawing/2014/main" id="{9185B3A8-391A-D13B-9935-24A54F91A752}"/>
              </a:ext>
            </a:extLst>
          </p:cNvPr>
          <p:cNvPicPr>
            <a:picLocks noChangeAspect="1"/>
          </p:cNvPicPr>
          <p:nvPr/>
        </p:nvPicPr>
        <p:blipFill>
          <a:blip r:embed="rId2"/>
          <a:stretch>
            <a:fillRect/>
          </a:stretch>
        </p:blipFill>
        <p:spPr>
          <a:xfrm>
            <a:off x="5309240" y="551835"/>
            <a:ext cx="3255629" cy="1928051"/>
          </a:xfrm>
          <a:prstGeom prst="roundRect">
            <a:avLst/>
          </a:prstGeom>
          <a:effectLst/>
        </p:spPr>
      </p:pic>
      <p:pic>
        <p:nvPicPr>
          <p:cNvPr id="25" name="Picture 24">
            <a:extLst>
              <a:ext uri="{FF2B5EF4-FFF2-40B4-BE49-F238E27FC236}">
                <a16:creationId xmlns:a16="http://schemas.microsoft.com/office/drawing/2014/main" id="{9777CAE1-5E48-9DD9-9E22-4F2DE7447D6D}"/>
              </a:ext>
            </a:extLst>
          </p:cNvPr>
          <p:cNvPicPr>
            <a:picLocks noChangeAspect="1"/>
          </p:cNvPicPr>
          <p:nvPr/>
        </p:nvPicPr>
        <p:blipFill>
          <a:blip r:embed="rId3"/>
          <a:stretch>
            <a:fillRect/>
          </a:stretch>
        </p:blipFill>
        <p:spPr>
          <a:xfrm>
            <a:off x="5309240" y="2571750"/>
            <a:ext cx="3255628" cy="2019915"/>
          </a:xfrm>
          <a:prstGeom prst="roundRect">
            <a:avLst/>
          </a:prstGeom>
        </p:spPr>
      </p:pic>
      <p:sp>
        <p:nvSpPr>
          <p:cNvPr id="2" name="Google Shape;296;p32">
            <a:extLst>
              <a:ext uri="{FF2B5EF4-FFF2-40B4-BE49-F238E27FC236}">
                <a16:creationId xmlns:a16="http://schemas.microsoft.com/office/drawing/2014/main" id="{D6D8ABB9-24D4-1B33-6C87-9D41412FE9CD}"/>
              </a:ext>
            </a:extLst>
          </p:cNvPr>
          <p:cNvSpPr txBox="1">
            <a:spLocks/>
          </p:cNvSpPr>
          <p:nvPr/>
        </p:nvSpPr>
        <p:spPr>
          <a:xfrm>
            <a:off x="720000" y="986943"/>
            <a:ext cx="7704000" cy="48921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accent2"/>
              </a:buClr>
              <a:buFont typeface="Wingdings" panose="05000000000000000000" pitchFamily="2" charset="2"/>
              <a:buChar char="v"/>
            </a:pPr>
            <a:r>
              <a:rPr lang="en" sz="2000">
                <a:solidFill>
                  <a:schemeClr val="bg2">
                    <a:lumMod val="75000"/>
                  </a:schemeClr>
                </a:solidFill>
                <a:latin typeface="Montserrat SemiBold" panose="00000700000000000000" pitchFamily="2" charset="0"/>
                <a:ea typeface="Open Sans" panose="020B0606030504020204" pitchFamily="34" charset="0"/>
                <a:cs typeface="Open Sans" panose="020B0606030504020204" pitchFamily="34" charset="0"/>
              </a:rPr>
              <a:t>Thu thập thông tin</a:t>
            </a:r>
          </a:p>
        </p:txBody>
      </p:sp>
    </p:spTree>
    <p:extLst>
      <p:ext uri="{BB962C8B-B14F-4D97-AF65-F5344CB8AC3E}">
        <p14:creationId xmlns:p14="http://schemas.microsoft.com/office/powerpoint/2010/main" val="1269007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99;p32">
            <a:extLst>
              <a:ext uri="{FF2B5EF4-FFF2-40B4-BE49-F238E27FC236}">
                <a16:creationId xmlns:a16="http://schemas.microsoft.com/office/drawing/2014/main" id="{DA11590B-128A-A907-CA8B-DCCA428B3094}"/>
              </a:ext>
            </a:extLst>
          </p:cNvPr>
          <p:cNvSpPr txBox="1">
            <a:spLocks/>
          </p:cNvSpPr>
          <p:nvPr/>
        </p:nvSpPr>
        <p:spPr>
          <a:xfrm>
            <a:off x="8696420" y="4591665"/>
            <a:ext cx="290264" cy="4858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2"/>
                </a:solidFill>
                <a:latin typeface="Montserrat Medium"/>
                <a:ea typeface="Montserrat Medium"/>
                <a:cs typeface="Montserrat Medium"/>
                <a:sym typeface="Montserrat Medium"/>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 sz="1200">
                <a:solidFill>
                  <a:schemeClr val="tx2"/>
                </a:solidFill>
              </a:rPr>
              <a:t>7</a:t>
            </a:r>
          </a:p>
        </p:txBody>
      </p:sp>
      <p:sp>
        <p:nvSpPr>
          <p:cNvPr id="5" name="Title 1">
            <a:extLst>
              <a:ext uri="{FF2B5EF4-FFF2-40B4-BE49-F238E27FC236}">
                <a16:creationId xmlns:a16="http://schemas.microsoft.com/office/drawing/2014/main" id="{4FCAA537-21E7-C5B4-5FFD-4D4E53DD68B7}"/>
              </a:ext>
            </a:extLst>
          </p:cNvPr>
          <p:cNvSpPr txBox="1">
            <a:spLocks/>
          </p:cNvSpPr>
          <p:nvPr/>
        </p:nvSpPr>
        <p:spPr>
          <a:xfrm>
            <a:off x="720000" y="414243"/>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1"/>
                </a:solidFill>
                <a:latin typeface="Montserrat SemiBold"/>
                <a:ea typeface="Montserrat SemiBold"/>
                <a:cs typeface="Montserrat SemiBold"/>
                <a:sym typeface="Montserrat SemiBold"/>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US">
                <a:solidFill>
                  <a:schemeClr val="accent2"/>
                </a:solidFill>
              </a:rPr>
              <a:t>02. Nội dung đề tài</a:t>
            </a:r>
          </a:p>
        </p:txBody>
      </p:sp>
      <p:sp>
        <p:nvSpPr>
          <p:cNvPr id="7" name="Google Shape;296;p32">
            <a:extLst>
              <a:ext uri="{FF2B5EF4-FFF2-40B4-BE49-F238E27FC236}">
                <a16:creationId xmlns:a16="http://schemas.microsoft.com/office/drawing/2014/main" id="{95A5BC3B-0EA9-F3B8-F6B6-E867E4D0F584}"/>
              </a:ext>
            </a:extLst>
          </p:cNvPr>
          <p:cNvSpPr txBox="1">
            <a:spLocks/>
          </p:cNvSpPr>
          <p:nvPr/>
        </p:nvSpPr>
        <p:spPr>
          <a:xfrm>
            <a:off x="720000" y="986943"/>
            <a:ext cx="7704000" cy="48921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accent2"/>
              </a:buClr>
              <a:buFont typeface="Wingdings" panose="05000000000000000000" pitchFamily="2" charset="2"/>
              <a:buChar char="v"/>
            </a:pPr>
            <a:r>
              <a:rPr lang="en" sz="2000">
                <a:solidFill>
                  <a:schemeClr val="bg2">
                    <a:lumMod val="75000"/>
                  </a:schemeClr>
                </a:solidFill>
                <a:latin typeface="Montserrat SemiBold" panose="00000700000000000000" pitchFamily="2" charset="0"/>
                <a:ea typeface="Open Sans" panose="020B0606030504020204" pitchFamily="34" charset="0"/>
                <a:cs typeface="Open Sans" panose="020B0606030504020204" pitchFamily="34" charset="0"/>
              </a:rPr>
              <a:t>Công cụ sử dụng</a:t>
            </a:r>
          </a:p>
        </p:txBody>
      </p:sp>
      <p:pic>
        <p:nvPicPr>
          <p:cNvPr id="1036" name="Picture 12" descr="Figma là gì? Khám phá những tính năng tuyệt vời của Figma">
            <a:extLst>
              <a:ext uri="{FF2B5EF4-FFF2-40B4-BE49-F238E27FC236}">
                <a16:creationId xmlns:a16="http://schemas.microsoft.com/office/drawing/2014/main" id="{63EBF29F-D85A-E936-51AD-CB155C0440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259" t="18008" r="27259" b="17046"/>
          <a:stretch/>
        </p:blipFill>
        <p:spPr bwMode="auto">
          <a:xfrm>
            <a:off x="1420762" y="1607213"/>
            <a:ext cx="1455173" cy="1455173"/>
          </a:xfrm>
          <a:prstGeom prst="roundRect">
            <a:avLst/>
          </a:prstGeom>
          <a:noFill/>
          <a:extLst>
            <a:ext uri="{909E8E84-426E-40DD-AFC4-6F175D3DCCD1}">
              <a14:hiddenFill xmlns:a14="http://schemas.microsoft.com/office/drawing/2010/main">
                <a:solidFill>
                  <a:srgbClr val="FFFFFF"/>
                </a:solidFill>
              </a14:hiddenFill>
            </a:ext>
          </a:extLst>
        </p:spPr>
      </p:pic>
      <p:pic>
        <p:nvPicPr>
          <p:cNvPr id="1038" name="Picture 14" descr="Viết Ứng Dụng Đầu Tiên Với ReactJS">
            <a:extLst>
              <a:ext uri="{FF2B5EF4-FFF2-40B4-BE49-F238E27FC236}">
                <a16:creationId xmlns:a16="http://schemas.microsoft.com/office/drawing/2014/main" id="{A9AF56A4-8D88-5487-C669-68B0F76C01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006" r="23006"/>
          <a:stretch/>
        </p:blipFill>
        <p:spPr bwMode="auto">
          <a:xfrm>
            <a:off x="1420761" y="3275975"/>
            <a:ext cx="1455173" cy="1453282"/>
          </a:xfrm>
          <a:prstGeom prst="roundRect">
            <a:avLst/>
          </a:prstGeom>
          <a:noFill/>
          <a:extLst>
            <a:ext uri="{909E8E84-426E-40DD-AFC4-6F175D3DCCD1}">
              <a14:hiddenFill xmlns:a14="http://schemas.microsoft.com/office/drawing/2010/main">
                <a:solidFill>
                  <a:srgbClr val="FFFFFF"/>
                </a:solidFill>
              </a14:hiddenFill>
            </a:ext>
          </a:extLst>
        </p:spPr>
      </p:pic>
      <p:sp>
        <p:nvSpPr>
          <p:cNvPr id="2" name="Google Shape;394;p38">
            <a:extLst>
              <a:ext uri="{FF2B5EF4-FFF2-40B4-BE49-F238E27FC236}">
                <a16:creationId xmlns:a16="http://schemas.microsoft.com/office/drawing/2014/main" id="{9EAFC854-073A-010D-9FC8-D5C2A9F0FA24}"/>
              </a:ext>
            </a:extLst>
          </p:cNvPr>
          <p:cNvSpPr txBox="1">
            <a:spLocks/>
          </p:cNvSpPr>
          <p:nvPr/>
        </p:nvSpPr>
        <p:spPr>
          <a:xfrm>
            <a:off x="3605767" y="1607213"/>
            <a:ext cx="4117471" cy="145517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lnSpc>
                <a:spcPct val="150000"/>
              </a:lnSpc>
              <a:spcAft>
                <a:spcPts val="1600"/>
              </a:spcAft>
              <a:buClr>
                <a:schemeClr val="tx2"/>
              </a:buClr>
              <a:buFont typeface="Wingdings" panose="05000000000000000000" pitchFamily="2" charset="2"/>
              <a:buChar char="§"/>
            </a:pPr>
            <a:r>
              <a:rPr lang="en-US" sz="1600">
                <a:latin typeface="Open Sans" panose="020B0606030504020204" pitchFamily="34" charset="0"/>
                <a:ea typeface="Open Sans" panose="020B0606030504020204" pitchFamily="34" charset="0"/>
                <a:cs typeface="Open Sans" panose="020B0606030504020204" pitchFamily="34" charset="0"/>
              </a:rPr>
              <a:t>P</a:t>
            </a:r>
            <a:r>
              <a:rPr lang="en-US" sz="1600">
                <a:effectLst/>
                <a:latin typeface="Open Sans" panose="020B0606030504020204" pitchFamily="34" charset="0"/>
                <a:ea typeface="Open Sans" panose="020B0606030504020204" pitchFamily="34" charset="0"/>
                <a:cs typeface="Open Sans" panose="020B0606030504020204" pitchFamily="34" charset="0"/>
              </a:rPr>
              <a:t>hần mềm bao gồm nhiều công cụ thiết kế mạnh mẽ trên nền tảng website</a:t>
            </a:r>
            <a:endParaRPr lang="en-US" sz="1600">
              <a:latin typeface="Open Sans" panose="020B0606030504020204" pitchFamily="34" charset="0"/>
              <a:ea typeface="Open Sans" panose="020B0606030504020204" pitchFamily="34" charset="0"/>
              <a:cs typeface="Open Sans" panose="020B0606030504020204" pitchFamily="34" charset="0"/>
            </a:endParaRPr>
          </a:p>
          <a:p>
            <a:pPr marL="285750" indent="-285750" algn="just">
              <a:lnSpc>
                <a:spcPct val="150000"/>
              </a:lnSpc>
              <a:spcAft>
                <a:spcPts val="1600"/>
              </a:spcAft>
              <a:buClr>
                <a:schemeClr val="tx2"/>
              </a:buClr>
              <a:buFont typeface="Wingdings" panose="05000000000000000000" pitchFamily="2" charset="2"/>
              <a:buChar char="§"/>
            </a:pPr>
            <a:endParaRPr lang="en-US" sz="1600">
              <a:latin typeface="Open Sans" panose="020B0606030504020204" pitchFamily="34" charset="0"/>
              <a:ea typeface="Open Sans" panose="020B0606030504020204" pitchFamily="34" charset="0"/>
              <a:cs typeface="Open Sans" panose="020B0606030504020204" pitchFamily="34" charset="0"/>
            </a:endParaRPr>
          </a:p>
        </p:txBody>
      </p:sp>
      <p:sp>
        <p:nvSpPr>
          <p:cNvPr id="3" name="Google Shape;394;p38">
            <a:extLst>
              <a:ext uri="{FF2B5EF4-FFF2-40B4-BE49-F238E27FC236}">
                <a16:creationId xmlns:a16="http://schemas.microsoft.com/office/drawing/2014/main" id="{31317953-D8E4-12F1-AC51-72FE0F2775DF}"/>
              </a:ext>
            </a:extLst>
          </p:cNvPr>
          <p:cNvSpPr txBox="1">
            <a:spLocks/>
          </p:cNvSpPr>
          <p:nvPr/>
        </p:nvSpPr>
        <p:spPr>
          <a:xfrm>
            <a:off x="3605767" y="3275975"/>
            <a:ext cx="4117471" cy="145328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lnSpc>
                <a:spcPct val="150000"/>
              </a:lnSpc>
              <a:spcAft>
                <a:spcPts val="1600"/>
              </a:spcAft>
              <a:buClr>
                <a:schemeClr val="tx2"/>
              </a:buClr>
              <a:buFont typeface="Wingdings" panose="05000000000000000000" pitchFamily="2" charset="2"/>
              <a:buChar char="§"/>
            </a:pPr>
            <a:r>
              <a:rPr lang="vi-VN" sz="1600">
                <a:latin typeface="Open Sans" panose="020B0606030504020204" pitchFamily="34" charset="0"/>
                <a:ea typeface="Open Sans" panose="020B0606030504020204" pitchFamily="34" charset="0"/>
                <a:cs typeface="Open Sans" panose="020B0606030504020204" pitchFamily="34" charset="0"/>
              </a:rPr>
              <a:t>Một t</a:t>
            </a:r>
            <a:r>
              <a:rPr lang="vi-VN" sz="1600" b="0" i="0">
                <a:effectLst/>
                <a:latin typeface="Open Sans" panose="020B0606030504020204" pitchFamily="34" charset="0"/>
                <a:ea typeface="Open Sans" panose="020B0606030504020204" pitchFamily="34" charset="0"/>
                <a:cs typeface="Open Sans" panose="020B0606030504020204" pitchFamily="34" charset="0"/>
              </a:rPr>
              <a:t>hư viện JavaScript chuyên giúp các nhà phát triển xây dựng giao diện người dùng hay UI</a:t>
            </a:r>
            <a:endParaRPr lang="vi-VN" sz="1600">
              <a:latin typeface="Open Sans" panose="020B0606030504020204" pitchFamily="34" charset="0"/>
              <a:ea typeface="Open Sans" panose="020B0606030504020204" pitchFamily="34" charset="0"/>
              <a:cs typeface="Open Sans" panose="020B0606030504020204" pitchFamily="34" charset="0"/>
              <a:sym typeface="Open Sans"/>
            </a:endParaRPr>
          </a:p>
        </p:txBody>
      </p:sp>
    </p:spTree>
    <p:extLst>
      <p:ext uri="{BB962C8B-B14F-4D97-AF65-F5344CB8AC3E}">
        <p14:creationId xmlns:p14="http://schemas.microsoft.com/office/powerpoint/2010/main" val="2871519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99;p32">
            <a:extLst>
              <a:ext uri="{FF2B5EF4-FFF2-40B4-BE49-F238E27FC236}">
                <a16:creationId xmlns:a16="http://schemas.microsoft.com/office/drawing/2014/main" id="{1DA4CD52-4EA3-1828-EEC0-C04F781100E8}"/>
              </a:ext>
            </a:extLst>
          </p:cNvPr>
          <p:cNvSpPr txBox="1">
            <a:spLocks/>
          </p:cNvSpPr>
          <p:nvPr/>
        </p:nvSpPr>
        <p:spPr>
          <a:xfrm>
            <a:off x="8696420" y="4591665"/>
            <a:ext cx="290264" cy="4858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2"/>
                </a:solidFill>
                <a:latin typeface="Montserrat Medium"/>
                <a:ea typeface="Montserrat Medium"/>
                <a:cs typeface="Montserrat Medium"/>
                <a:sym typeface="Montserrat Medium"/>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 sz="1200">
                <a:solidFill>
                  <a:schemeClr val="tx2"/>
                </a:solidFill>
              </a:rPr>
              <a:t>8</a:t>
            </a:r>
          </a:p>
        </p:txBody>
      </p:sp>
      <p:sp>
        <p:nvSpPr>
          <p:cNvPr id="4" name="Title 1">
            <a:extLst>
              <a:ext uri="{FF2B5EF4-FFF2-40B4-BE49-F238E27FC236}">
                <a16:creationId xmlns:a16="http://schemas.microsoft.com/office/drawing/2014/main" id="{5E34994D-7CF3-6F1B-31C2-3034435A00F7}"/>
              </a:ext>
            </a:extLst>
          </p:cNvPr>
          <p:cNvSpPr txBox="1">
            <a:spLocks/>
          </p:cNvSpPr>
          <p:nvPr/>
        </p:nvSpPr>
        <p:spPr>
          <a:xfrm>
            <a:off x="720000" y="414243"/>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1"/>
                </a:solidFill>
                <a:latin typeface="Montserrat SemiBold"/>
                <a:ea typeface="Montserrat SemiBold"/>
                <a:cs typeface="Montserrat SemiBold"/>
                <a:sym typeface="Montserrat SemiBold"/>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US">
                <a:solidFill>
                  <a:schemeClr val="accent2"/>
                </a:solidFill>
              </a:rPr>
              <a:t>02. Nội dung đề tài</a:t>
            </a:r>
          </a:p>
        </p:txBody>
      </p:sp>
      <p:sp>
        <p:nvSpPr>
          <p:cNvPr id="2" name="Google Shape;296;p32">
            <a:extLst>
              <a:ext uri="{FF2B5EF4-FFF2-40B4-BE49-F238E27FC236}">
                <a16:creationId xmlns:a16="http://schemas.microsoft.com/office/drawing/2014/main" id="{7A90B8EA-B683-1203-1AD2-C6D6204387F9}"/>
              </a:ext>
            </a:extLst>
          </p:cNvPr>
          <p:cNvSpPr txBox="1">
            <a:spLocks/>
          </p:cNvSpPr>
          <p:nvPr/>
        </p:nvSpPr>
        <p:spPr>
          <a:xfrm>
            <a:off x="720000" y="986943"/>
            <a:ext cx="7704000" cy="48921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accent2"/>
              </a:buClr>
              <a:buFont typeface="Wingdings" panose="05000000000000000000" pitchFamily="2" charset="2"/>
              <a:buChar char="v"/>
            </a:pPr>
            <a:r>
              <a:rPr lang="en" sz="2000">
                <a:solidFill>
                  <a:schemeClr val="bg2">
                    <a:lumMod val="75000"/>
                  </a:schemeClr>
                </a:solidFill>
                <a:latin typeface="Montserrat SemiBold" panose="00000700000000000000" pitchFamily="2" charset="0"/>
                <a:ea typeface="Open Sans" panose="020B0606030504020204" pitchFamily="34" charset="0"/>
                <a:cs typeface="Open Sans" panose="020B0606030504020204" pitchFamily="34" charset="0"/>
              </a:rPr>
              <a:t>Các tính năng và giao diện</a:t>
            </a:r>
          </a:p>
        </p:txBody>
      </p:sp>
      <p:sp>
        <p:nvSpPr>
          <p:cNvPr id="5" name="Google Shape;394;p38">
            <a:extLst>
              <a:ext uri="{FF2B5EF4-FFF2-40B4-BE49-F238E27FC236}">
                <a16:creationId xmlns:a16="http://schemas.microsoft.com/office/drawing/2014/main" id="{8B971570-FF3F-FA61-56D5-3DA129E2CC11}"/>
              </a:ext>
            </a:extLst>
          </p:cNvPr>
          <p:cNvSpPr txBox="1">
            <a:spLocks/>
          </p:cNvSpPr>
          <p:nvPr/>
        </p:nvSpPr>
        <p:spPr>
          <a:xfrm>
            <a:off x="720001" y="1476156"/>
            <a:ext cx="3475481" cy="48921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spcAft>
                <a:spcPts val="1600"/>
              </a:spcAft>
              <a:buClr>
                <a:schemeClr val="tx2"/>
              </a:buClr>
              <a:buFont typeface="Wingdings" panose="05000000000000000000" pitchFamily="2" charset="2"/>
              <a:buChar char="§"/>
            </a:pPr>
            <a:r>
              <a:rPr lang="en-US" sz="1600">
                <a:latin typeface="Open Sans" panose="020B0606030504020204" pitchFamily="34" charset="0"/>
                <a:ea typeface="Open Sans" panose="020B0606030504020204" pitchFamily="34" charset="0"/>
                <a:cs typeface="Open Sans" panose="020B0606030504020204" pitchFamily="34" charset="0"/>
              </a:rPr>
              <a:t>Trang chủ giới thiệu </a:t>
            </a:r>
          </a:p>
        </p:txBody>
      </p:sp>
      <p:pic>
        <p:nvPicPr>
          <p:cNvPr id="22" name="Picture 21">
            <a:extLst>
              <a:ext uri="{FF2B5EF4-FFF2-40B4-BE49-F238E27FC236}">
                <a16:creationId xmlns:a16="http://schemas.microsoft.com/office/drawing/2014/main" id="{BC366D72-32BD-D019-BDC9-FAB78A48BA97}"/>
              </a:ext>
            </a:extLst>
          </p:cNvPr>
          <p:cNvPicPr>
            <a:picLocks noChangeAspect="1"/>
          </p:cNvPicPr>
          <p:nvPr/>
        </p:nvPicPr>
        <p:blipFill>
          <a:blip r:embed="rId2"/>
          <a:stretch>
            <a:fillRect/>
          </a:stretch>
        </p:blipFill>
        <p:spPr>
          <a:xfrm>
            <a:off x="4257368" y="1451859"/>
            <a:ext cx="4439052" cy="2417129"/>
          </a:xfrm>
          <a:prstGeom prst="roundRect">
            <a:avLst>
              <a:gd name="adj" fmla="val 6572"/>
            </a:avLst>
          </a:prstGeom>
        </p:spPr>
      </p:pic>
      <p:sp>
        <p:nvSpPr>
          <p:cNvPr id="8" name="TextBox 7">
            <a:extLst>
              <a:ext uri="{FF2B5EF4-FFF2-40B4-BE49-F238E27FC236}">
                <a16:creationId xmlns:a16="http://schemas.microsoft.com/office/drawing/2014/main" id="{19281FDB-1F2B-FC63-B31D-27BDB4A47D48}"/>
              </a:ext>
            </a:extLst>
          </p:cNvPr>
          <p:cNvSpPr txBox="1"/>
          <p:nvPr/>
        </p:nvSpPr>
        <p:spPr>
          <a:xfrm>
            <a:off x="927847" y="1965370"/>
            <a:ext cx="3166782" cy="1487587"/>
          </a:xfrm>
          <a:prstGeom prst="rect">
            <a:avLst/>
          </a:prstGeom>
          <a:noFill/>
        </p:spPr>
        <p:txBody>
          <a:bodyPr wrap="square" rtlCol="0">
            <a:spAutoFit/>
          </a:bodyPr>
          <a:lstStyle/>
          <a:p>
            <a:pPr marL="285750" indent="-285750">
              <a:spcAft>
                <a:spcPts val="1600"/>
              </a:spcAft>
              <a:buClr>
                <a:schemeClr val="tx2"/>
              </a:buClr>
              <a:buFont typeface="Arial" panose="020B0604020202020204" pitchFamily="34" charset="0"/>
              <a:buChar char="•"/>
            </a:pPr>
            <a:r>
              <a:rPr lang="en-US" sz="1600">
                <a:latin typeface="Open Sans" panose="020B0606030504020204" pitchFamily="34" charset="0"/>
                <a:ea typeface="Open Sans" panose="020B0606030504020204" pitchFamily="34" charset="0"/>
                <a:cs typeface="Open Sans" panose="020B0606030504020204" pitchFamily="34" charset="0"/>
              </a:rPr>
              <a:t>Một số sản phẩm được bán</a:t>
            </a:r>
          </a:p>
          <a:p>
            <a:pPr marL="285750" indent="-285750">
              <a:spcAft>
                <a:spcPts val="1600"/>
              </a:spcAft>
              <a:buClr>
                <a:schemeClr val="tx2"/>
              </a:buClr>
              <a:buFont typeface="Arial" panose="020B0604020202020204" pitchFamily="34" charset="0"/>
              <a:buChar char="•"/>
            </a:pPr>
            <a:r>
              <a:rPr lang="en-US" sz="1600">
                <a:latin typeface="Open Sans" panose="020B0606030504020204" pitchFamily="34" charset="0"/>
                <a:ea typeface="Open Sans" panose="020B0606030504020204" pitchFamily="34" charset="0"/>
                <a:cs typeface="Open Sans" panose="020B0606030504020204" pitchFamily="34" charset="0"/>
              </a:rPr>
              <a:t>Câu hỏi thường gặp</a:t>
            </a:r>
          </a:p>
          <a:p>
            <a:pPr marL="285750" indent="-285750">
              <a:spcAft>
                <a:spcPts val="1600"/>
              </a:spcAft>
              <a:buClr>
                <a:schemeClr val="tx2"/>
              </a:buClr>
              <a:buFont typeface="Arial" panose="020B0604020202020204" pitchFamily="34" charset="0"/>
              <a:buChar char="•"/>
            </a:pPr>
            <a:r>
              <a:rPr lang="en-US" sz="1600">
                <a:latin typeface="Open Sans" panose="020B0606030504020204" pitchFamily="34" charset="0"/>
                <a:ea typeface="Open Sans" panose="020B0606030504020204" pitchFamily="34" charset="0"/>
                <a:cs typeface="Open Sans" panose="020B0606030504020204" pitchFamily="34" charset="0"/>
              </a:rPr>
              <a:t>Đăng nhập / đăng ký tài khoản</a:t>
            </a:r>
          </a:p>
        </p:txBody>
      </p:sp>
    </p:spTree>
    <p:extLst>
      <p:ext uri="{BB962C8B-B14F-4D97-AF65-F5344CB8AC3E}">
        <p14:creationId xmlns:p14="http://schemas.microsoft.com/office/powerpoint/2010/main" val="3982964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7F7C7EE-7EAC-546B-C4BB-25D7219265C9}"/>
              </a:ext>
            </a:extLst>
          </p:cNvPr>
          <p:cNvSpPr txBox="1">
            <a:spLocks/>
          </p:cNvSpPr>
          <p:nvPr/>
        </p:nvSpPr>
        <p:spPr>
          <a:xfrm>
            <a:off x="720000" y="414243"/>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1"/>
                </a:solidFill>
                <a:latin typeface="Montserrat SemiBold"/>
                <a:ea typeface="Montserrat SemiBold"/>
                <a:cs typeface="Montserrat SemiBold"/>
                <a:sym typeface="Montserrat SemiBold"/>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US">
                <a:solidFill>
                  <a:schemeClr val="accent2"/>
                </a:solidFill>
              </a:rPr>
              <a:t>02. Nội dung đề tài</a:t>
            </a:r>
          </a:p>
        </p:txBody>
      </p:sp>
      <p:sp>
        <p:nvSpPr>
          <p:cNvPr id="4" name="Google Shape;296;p32">
            <a:extLst>
              <a:ext uri="{FF2B5EF4-FFF2-40B4-BE49-F238E27FC236}">
                <a16:creationId xmlns:a16="http://schemas.microsoft.com/office/drawing/2014/main" id="{EE8EFAF7-A94C-6FA6-4213-DBFCE989427C}"/>
              </a:ext>
            </a:extLst>
          </p:cNvPr>
          <p:cNvSpPr txBox="1">
            <a:spLocks/>
          </p:cNvSpPr>
          <p:nvPr/>
        </p:nvSpPr>
        <p:spPr>
          <a:xfrm>
            <a:off x="720000" y="986943"/>
            <a:ext cx="7704000" cy="48921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accent2"/>
              </a:buClr>
              <a:buFont typeface="Wingdings" panose="05000000000000000000" pitchFamily="2" charset="2"/>
              <a:buChar char="v"/>
            </a:pPr>
            <a:r>
              <a:rPr lang="en" sz="2000">
                <a:solidFill>
                  <a:schemeClr val="bg2">
                    <a:lumMod val="75000"/>
                  </a:schemeClr>
                </a:solidFill>
                <a:latin typeface="Montserrat SemiBold" panose="00000700000000000000" pitchFamily="2" charset="0"/>
                <a:ea typeface="Open Sans" panose="020B0606030504020204" pitchFamily="34" charset="0"/>
                <a:cs typeface="Open Sans" panose="020B0606030504020204" pitchFamily="34" charset="0"/>
              </a:rPr>
              <a:t>Các tính năng và giao diện</a:t>
            </a:r>
          </a:p>
        </p:txBody>
      </p:sp>
      <p:sp>
        <p:nvSpPr>
          <p:cNvPr id="5" name="Google Shape;394;p38">
            <a:extLst>
              <a:ext uri="{FF2B5EF4-FFF2-40B4-BE49-F238E27FC236}">
                <a16:creationId xmlns:a16="http://schemas.microsoft.com/office/drawing/2014/main" id="{83286F8F-1731-A2CD-5F36-27D49ABB682F}"/>
              </a:ext>
            </a:extLst>
          </p:cNvPr>
          <p:cNvSpPr txBox="1">
            <a:spLocks/>
          </p:cNvSpPr>
          <p:nvPr/>
        </p:nvSpPr>
        <p:spPr>
          <a:xfrm>
            <a:off x="720001" y="1476156"/>
            <a:ext cx="3851999" cy="48921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spcAft>
                <a:spcPts val="1600"/>
              </a:spcAft>
              <a:buClr>
                <a:schemeClr val="tx2"/>
              </a:buClr>
              <a:buFont typeface="Wingdings" panose="05000000000000000000" pitchFamily="2" charset="2"/>
              <a:buChar char="§"/>
            </a:pPr>
            <a:r>
              <a:rPr lang="en-US" sz="1600">
                <a:latin typeface="Open Sans" panose="020B0606030504020204" pitchFamily="34" charset="0"/>
                <a:ea typeface="Open Sans" panose="020B0606030504020204" pitchFamily="34" charset="0"/>
                <a:cs typeface="Open Sans" panose="020B0606030504020204" pitchFamily="34" charset="0"/>
              </a:rPr>
              <a:t>Giao diện người dùng</a:t>
            </a:r>
          </a:p>
        </p:txBody>
      </p:sp>
      <p:pic>
        <p:nvPicPr>
          <p:cNvPr id="7" name="Picture 6">
            <a:extLst>
              <a:ext uri="{FF2B5EF4-FFF2-40B4-BE49-F238E27FC236}">
                <a16:creationId xmlns:a16="http://schemas.microsoft.com/office/drawing/2014/main" id="{1A593CB7-FFAC-A7B9-3779-C1C1BA1C10A7}"/>
              </a:ext>
            </a:extLst>
          </p:cNvPr>
          <p:cNvPicPr>
            <a:picLocks noChangeAspect="1"/>
          </p:cNvPicPr>
          <p:nvPr/>
        </p:nvPicPr>
        <p:blipFill>
          <a:blip r:embed="rId2"/>
          <a:stretch>
            <a:fillRect/>
          </a:stretch>
        </p:blipFill>
        <p:spPr>
          <a:xfrm>
            <a:off x="3708040" y="1476155"/>
            <a:ext cx="5151034" cy="2680402"/>
          </a:xfrm>
          <a:prstGeom prst="roundRect">
            <a:avLst>
              <a:gd name="adj" fmla="val 3828"/>
            </a:avLst>
          </a:prstGeom>
        </p:spPr>
      </p:pic>
      <p:sp>
        <p:nvSpPr>
          <p:cNvPr id="8" name="Google Shape;299;p32">
            <a:extLst>
              <a:ext uri="{FF2B5EF4-FFF2-40B4-BE49-F238E27FC236}">
                <a16:creationId xmlns:a16="http://schemas.microsoft.com/office/drawing/2014/main" id="{52497653-D7C3-6EE7-62F1-41657AF36320}"/>
              </a:ext>
            </a:extLst>
          </p:cNvPr>
          <p:cNvSpPr txBox="1">
            <a:spLocks/>
          </p:cNvSpPr>
          <p:nvPr/>
        </p:nvSpPr>
        <p:spPr>
          <a:xfrm>
            <a:off x="8696420" y="4591665"/>
            <a:ext cx="290264" cy="4858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SemiBold"/>
              <a:buNone/>
              <a:defRPr sz="3000" b="0" i="0" u="none" strike="noStrike" cap="none">
                <a:solidFill>
                  <a:schemeClr val="dk2"/>
                </a:solidFill>
                <a:latin typeface="Montserrat Medium"/>
                <a:ea typeface="Montserrat Medium"/>
                <a:cs typeface="Montserrat Medium"/>
                <a:sym typeface="Montserrat Medium"/>
              </a:defRPr>
            </a:lvl1pPr>
            <a:lvl2pPr marR="0" lvl="1"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0" i="0" u="none" strike="noStrike" cap="none">
                <a:solidFill>
                  <a:schemeClr val="dk1"/>
                </a:solidFill>
                <a:latin typeface="DM Sans"/>
                <a:ea typeface="DM Sans"/>
                <a:cs typeface="DM Sans"/>
                <a:sym typeface="DM Sans"/>
              </a:defRPr>
            </a:lvl9pPr>
          </a:lstStyle>
          <a:p>
            <a:r>
              <a:rPr lang="en" sz="1200">
                <a:solidFill>
                  <a:schemeClr val="tx2"/>
                </a:solidFill>
              </a:rPr>
              <a:t>9</a:t>
            </a:r>
          </a:p>
        </p:txBody>
      </p:sp>
      <p:sp>
        <p:nvSpPr>
          <p:cNvPr id="2" name="TextBox 1">
            <a:extLst>
              <a:ext uri="{FF2B5EF4-FFF2-40B4-BE49-F238E27FC236}">
                <a16:creationId xmlns:a16="http://schemas.microsoft.com/office/drawing/2014/main" id="{F0BF2E4F-9A99-FDA1-2DD0-6BA2121D7D83}"/>
              </a:ext>
            </a:extLst>
          </p:cNvPr>
          <p:cNvSpPr txBox="1"/>
          <p:nvPr/>
        </p:nvSpPr>
        <p:spPr>
          <a:xfrm>
            <a:off x="959791" y="1965369"/>
            <a:ext cx="2595282" cy="1241365"/>
          </a:xfrm>
          <a:prstGeom prst="rect">
            <a:avLst/>
          </a:prstGeom>
          <a:noFill/>
        </p:spPr>
        <p:txBody>
          <a:bodyPr wrap="square" rtlCol="0">
            <a:spAutoFit/>
          </a:bodyPr>
          <a:lstStyle/>
          <a:p>
            <a:pPr marL="285750" lvl="1" indent="-285750">
              <a:spcAft>
                <a:spcPts val="1600"/>
              </a:spcAft>
              <a:buClr>
                <a:schemeClr val="tx2"/>
              </a:buClr>
              <a:buFont typeface="Arial" panose="020B0604020202020204" pitchFamily="34" charset="0"/>
              <a:buChar char="•"/>
            </a:pPr>
            <a:r>
              <a:rPr lang="en-US" sz="1600">
                <a:latin typeface="Open Sans" panose="020B0606030504020204" pitchFamily="34" charset="0"/>
                <a:ea typeface="Open Sans" panose="020B0606030504020204" pitchFamily="34" charset="0"/>
                <a:cs typeface="Open Sans" panose="020B0606030504020204" pitchFamily="34" charset="0"/>
              </a:rPr>
              <a:t>Danh sách sản phẩm</a:t>
            </a:r>
          </a:p>
          <a:p>
            <a:pPr marL="285750" indent="-285750">
              <a:spcAft>
                <a:spcPts val="1600"/>
              </a:spcAft>
              <a:buClr>
                <a:schemeClr val="tx2"/>
              </a:buClr>
              <a:buFont typeface="Arial" panose="020B0604020202020204" pitchFamily="34" charset="0"/>
              <a:buChar char="•"/>
            </a:pPr>
            <a:r>
              <a:rPr lang="en-US" sz="1600">
                <a:latin typeface="Open Sans" panose="020B0606030504020204" pitchFamily="34" charset="0"/>
                <a:ea typeface="Open Sans" panose="020B0606030504020204" pitchFamily="34" charset="0"/>
                <a:cs typeface="Open Sans" panose="020B0606030504020204" pitchFamily="34" charset="0"/>
              </a:rPr>
              <a:t>Danh sách mã vạch</a:t>
            </a:r>
          </a:p>
          <a:p>
            <a:pPr marL="285750" indent="-285750">
              <a:spcAft>
                <a:spcPts val="1600"/>
              </a:spcAft>
              <a:buClr>
                <a:schemeClr val="tx2"/>
              </a:buClr>
              <a:buFont typeface="Arial" panose="020B0604020202020204" pitchFamily="34" charset="0"/>
              <a:buChar char="•"/>
            </a:pPr>
            <a:r>
              <a:rPr lang="en-US" sz="1600">
                <a:latin typeface="Open Sans" panose="020B0606030504020204" pitchFamily="34" charset="0"/>
                <a:ea typeface="Open Sans" panose="020B0606030504020204" pitchFamily="34" charset="0"/>
                <a:cs typeface="Open Sans" panose="020B0606030504020204" pitchFamily="34" charset="0"/>
              </a:rPr>
              <a:t>Thông tin tài khoản</a:t>
            </a:r>
          </a:p>
        </p:txBody>
      </p:sp>
    </p:spTree>
    <p:extLst>
      <p:ext uri="{BB962C8B-B14F-4D97-AF65-F5344CB8AC3E}">
        <p14:creationId xmlns:p14="http://schemas.microsoft.com/office/powerpoint/2010/main" val="2399608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Waste Treatment and Landfill Thesis Defense by Slidesgo">
  <a:themeElements>
    <a:clrScheme name="Simple Light">
      <a:dk1>
        <a:srgbClr val="363329"/>
      </a:dk1>
      <a:lt1>
        <a:srgbClr val="F5F5F5"/>
      </a:lt1>
      <a:dk2>
        <a:srgbClr val="55C7A6"/>
      </a:dk2>
      <a:lt2>
        <a:srgbClr val="2F8D72"/>
      </a:lt2>
      <a:accent1>
        <a:srgbClr val="C6BB9D"/>
      </a:accent1>
      <a:accent2>
        <a:srgbClr val="77715F"/>
      </a:accent2>
      <a:accent3>
        <a:srgbClr val="FFFFFF"/>
      </a:accent3>
      <a:accent4>
        <a:srgbClr val="FFFFFF"/>
      </a:accent4>
      <a:accent5>
        <a:srgbClr val="FFFFFF"/>
      </a:accent5>
      <a:accent6>
        <a:srgbClr val="FFFFFF"/>
      </a:accent6>
      <a:hlink>
        <a:srgbClr val="3633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953</TotalTime>
  <Words>1094</Words>
  <Application>Microsoft Office PowerPoint</Application>
  <PresentationFormat>On-screen Show (16:9)</PresentationFormat>
  <Paragraphs>156</Paragraphs>
  <Slides>19</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Montserrat Medium</vt:lpstr>
      <vt:lpstr>Open Sans</vt:lpstr>
      <vt:lpstr>DM Sans</vt:lpstr>
      <vt:lpstr>Times New Roman</vt:lpstr>
      <vt:lpstr>Bebas Neue</vt:lpstr>
      <vt:lpstr>Wingdings</vt:lpstr>
      <vt:lpstr>Oswald</vt:lpstr>
      <vt:lpstr>Montserrat SemiBold</vt:lpstr>
      <vt:lpstr>Arial</vt:lpstr>
      <vt:lpstr>Waste Treatment and Landfill Thesis Defense by Slidesgo</vt:lpstr>
      <vt:lpstr>PowerPoint Presentation</vt:lpstr>
      <vt:lpstr>02</vt:lpstr>
      <vt:lpstr>01. Giới thiệu về đề tài</vt:lpstr>
      <vt:lpstr>01. Giới thiệu về đề tài</vt:lpstr>
      <vt:lpstr>02. Nội dung đề tài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Xuân Quang</dc:creator>
  <cp:lastModifiedBy>Quang Xuân</cp:lastModifiedBy>
  <cp:revision>33</cp:revision>
  <dcterms:modified xsi:type="dcterms:W3CDTF">2023-07-02T14:47:21Z</dcterms:modified>
</cp:coreProperties>
</file>